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76" r:id="rId4"/>
    <p:sldId id="277" r:id="rId5"/>
    <p:sldId id="258" r:id="rId6"/>
    <p:sldId id="259" r:id="rId7"/>
    <p:sldId id="260" r:id="rId8"/>
    <p:sldId id="261" r:id="rId9"/>
    <p:sldId id="278" r:id="rId10"/>
    <p:sldId id="266" r:id="rId11"/>
    <p:sldId id="267" r:id="rId12"/>
    <p:sldId id="280" r:id="rId13"/>
    <p:sldId id="268" r:id="rId14"/>
    <p:sldId id="269" r:id="rId15"/>
    <p:sldId id="279" r:id="rId16"/>
    <p:sldId id="281" r:id="rId17"/>
    <p:sldId id="282" r:id="rId18"/>
    <p:sldId id="275" r:id="rId19"/>
  </p:sldIdLst>
  <p:sldSz cx="12192000" cy="6858000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139"/>
    <a:srgbClr val="014B3F"/>
    <a:srgbClr val="D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394" autoAdjust="0"/>
  </p:normalViewPr>
  <p:slideViewPr>
    <p:cSldViewPr snapToGrid="0">
      <p:cViewPr varScale="1">
        <p:scale>
          <a:sx n="82" d="100"/>
          <a:sy n="82" d="100"/>
        </p:scale>
        <p:origin x="89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1C38-0DEB-483F-AE37-1A46D171622F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2F22C-CBBE-4250-B1DE-C2697938EB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480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0E82-B937-4404-A924-D8E37D629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30ECE-D321-430A-AF30-880D1BE75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5AA8B-FA24-4D17-BBA1-189AB8D3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BA14-24BD-479B-ACB8-E38DDD5C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7DF5B-FFBE-4CB0-B733-3D2D3D52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1159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DF41-9B8C-47BA-ACD4-EF87C3AD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A1D25-9167-455F-B25C-992F747A0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8BD67-A8BD-433D-B0A4-2EF4E095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DFBFE-A744-4161-B518-BE438BD96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FF61-6235-4B50-A94C-76053012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459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3A94D-7163-49FB-9D1F-B2DE8D4F08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62E07-B6C7-48C1-99D9-CFED9B9F8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6DB5-96E3-4BC7-AFDD-DC2B89B7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80266-4AC5-42F6-9BEC-AE9AD2AE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CE45-F61E-498A-B121-02B7EE30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837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CB8D-A7C5-4061-84A3-65BC2A1E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4CF8D-FEAA-45D0-A44B-0F94F41CF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84B73-5C6B-41DE-AE2F-7E74AF50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930AF-75EC-4481-B450-F2C1A20B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1B40F-78BB-43B4-9BD8-289DE6B5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785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4554-5D83-43F1-BD5B-9F6B6707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EC7A1-C13B-4FFB-A472-4B04E44A7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669E-2718-495A-BDC0-B9160D0A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70377-87F6-463A-A97C-E1E20CBE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3EC8-100B-4F6C-B4C9-0B537264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08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1870-297C-45F7-B910-3974A37E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196D-668F-4B41-A15A-9CD8EADBE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67D38-5ECD-4C71-98FE-4C0FD02E7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9021B-7D8C-4F96-B10D-CA5819289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01F85-F5B6-483F-8EE1-85861239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39678-FD86-428E-A992-FCCA092D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646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4EB6-75D0-41E0-BA29-E75DC2B6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E66B2-A429-447A-966A-A6FC67101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FFCAF-DC7D-4349-9E8B-8F145B082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EED03-0A81-4419-86D4-961E0B593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DDEA2-A265-4AB6-B1C2-2C5CE07CC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B5D40-3F1E-4EBB-8978-E02A6132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683AB-83FD-4C4E-B1F2-34463E95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68577-1EE4-4E03-8F33-1FAE2B5D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986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9576-7FAB-4085-8508-7B29F613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D5FBB-9B28-49CE-B62C-9527FE777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28944-7F23-4565-A3DB-01D4925A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F1CAD-0C77-42AA-AA6C-7F2983CC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774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708BB-AC1F-476F-BC03-84A68F30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0E8FD-BBBF-4367-9D45-FE5B2EBF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053A7-9072-4D7C-9A5E-5F9E17C4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913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2471-FF9A-41A6-A708-D44268C3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50FC8-913D-41DE-B1BF-F1F12A7C3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FB4DB-D3EE-4C79-A5DE-07F6F18D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3BB91-0C89-4E97-9A02-84E9C284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FE082-8260-4F43-A4C0-78291CBA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8D9A0-0F81-44C8-A5C8-5CD38C09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001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F1C3-E676-45C7-8B7C-7ED7FFB1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D1170-974B-4878-B5DC-2E2374732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5C988-20CD-44EC-B1A5-563AC14CE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F9BD7-43BE-4DA6-A08A-6D1EBE27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5F61C-3DB0-47C0-BC91-3C5D372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25AA1-3D48-4083-ACDB-B2C05D87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494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426B39-7654-48C3-B9F5-723EB815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C2CFC-CC9E-427B-8BB8-BF8A8212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504A0-66C2-4478-B364-FD1DA76C4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3DBB5-5FBE-4CA5-9BCF-1DD14C1AEC74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FE6D-842D-46EF-8D0B-C8872A9B1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8DDF-79E6-4DF9-B711-F78E41C6A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178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slide" Target="slide13.xml"/><Relationship Id="rId12" Type="http://schemas.openxmlformats.org/officeDocument/2006/relationships/slide" Target="slide2.xml"/><Relationship Id="rId17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6.png"/><Relationship Id="rId5" Type="http://schemas.openxmlformats.org/officeDocument/2006/relationships/slide" Target="slide11.xml"/><Relationship Id="rId15" Type="http://schemas.openxmlformats.org/officeDocument/2006/relationships/image" Target="../media/image23.png"/><Relationship Id="rId10" Type="http://schemas.openxmlformats.org/officeDocument/2006/relationships/slide" Target="slide18.xml"/><Relationship Id="rId4" Type="http://schemas.openxmlformats.org/officeDocument/2006/relationships/slide" Target="slide10.xml"/><Relationship Id="rId9" Type="http://schemas.openxmlformats.org/officeDocument/2006/relationships/image" Target="../media/image5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2.xml"/><Relationship Id="rId3" Type="http://schemas.openxmlformats.org/officeDocument/2006/relationships/image" Target="../media/image11.png"/><Relationship Id="rId7" Type="http://schemas.openxmlformats.org/officeDocument/2006/relationships/slide" Target="slide9.xml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slide" Target="slide18.xml"/><Relationship Id="rId5" Type="http://schemas.openxmlformats.org/officeDocument/2006/relationships/slide" Target="slide11.xml"/><Relationship Id="rId1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slide" Target="slide10.xml"/><Relationship Id="rId9" Type="http://schemas.openxmlformats.org/officeDocument/2006/relationships/slide" Target="slide1.xml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2.xml"/><Relationship Id="rId1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slide" Target="slide9.xml"/><Relationship Id="rId12" Type="http://schemas.openxmlformats.org/officeDocument/2006/relationships/image" Target="../media/image6.png"/><Relationship Id="rId17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slide" Target="slide18.xml"/><Relationship Id="rId5" Type="http://schemas.openxmlformats.org/officeDocument/2006/relationships/slide" Target="slide11.xml"/><Relationship Id="rId15" Type="http://schemas.openxmlformats.org/officeDocument/2006/relationships/image" Target="../media/image28.png"/><Relationship Id="rId10" Type="http://schemas.openxmlformats.org/officeDocument/2006/relationships/image" Target="../media/image5.png"/><Relationship Id="rId4" Type="http://schemas.openxmlformats.org/officeDocument/2006/relationships/slide" Target="slide10.xml"/><Relationship Id="rId9" Type="http://schemas.openxmlformats.org/officeDocument/2006/relationships/slide" Target="slide1.xml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2.png"/><Relationship Id="rId3" Type="http://schemas.openxmlformats.org/officeDocument/2006/relationships/slide" Target="slide13.xml"/><Relationship Id="rId7" Type="http://schemas.openxmlformats.org/officeDocument/2006/relationships/image" Target="../media/image5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slide" Target="slide10.xml"/><Relationship Id="rId5" Type="http://schemas.openxmlformats.org/officeDocument/2006/relationships/slide" Target="slide9.xml"/><Relationship Id="rId10" Type="http://schemas.openxmlformats.org/officeDocument/2006/relationships/slide" Target="slide2.xml"/><Relationship Id="rId4" Type="http://schemas.openxmlformats.org/officeDocument/2006/relationships/slide" Target="slide14.xml"/><Relationship Id="rId9" Type="http://schemas.openxmlformats.org/officeDocument/2006/relationships/image" Target="../media/image6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4.xml"/><Relationship Id="rId3" Type="http://schemas.openxmlformats.org/officeDocument/2006/relationships/image" Target="../media/image4.png"/><Relationship Id="rId7" Type="http://schemas.openxmlformats.org/officeDocument/2006/relationships/slide" Target="slide1.xml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2.xml"/><Relationship Id="rId5" Type="http://schemas.openxmlformats.org/officeDocument/2006/relationships/slide" Target="slide9.xml"/><Relationship Id="rId1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31.png"/><Relationship Id="rId9" Type="http://schemas.openxmlformats.org/officeDocument/2006/relationships/slide" Target="slide18.xml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4.xml"/><Relationship Id="rId3" Type="http://schemas.openxmlformats.org/officeDocument/2006/relationships/image" Target="../media/image4.png"/><Relationship Id="rId7" Type="http://schemas.openxmlformats.org/officeDocument/2006/relationships/slide" Target="slide1.xml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2.xml"/><Relationship Id="rId5" Type="http://schemas.openxmlformats.org/officeDocument/2006/relationships/slide" Target="slide9.xml"/><Relationship Id="rId10" Type="http://schemas.openxmlformats.org/officeDocument/2006/relationships/image" Target="../media/image6.png"/><Relationship Id="rId4" Type="http://schemas.openxmlformats.org/officeDocument/2006/relationships/image" Target="../media/image31.png"/><Relationship Id="rId9" Type="http://schemas.openxmlformats.org/officeDocument/2006/relationships/slide" Target="slide18.xml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4.xml"/><Relationship Id="rId3" Type="http://schemas.openxmlformats.org/officeDocument/2006/relationships/image" Target="../media/image4.png"/><Relationship Id="rId7" Type="http://schemas.openxmlformats.org/officeDocument/2006/relationships/slide" Target="slide1.xml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2.xml"/><Relationship Id="rId5" Type="http://schemas.openxmlformats.org/officeDocument/2006/relationships/slide" Target="slide9.xml"/><Relationship Id="rId10" Type="http://schemas.openxmlformats.org/officeDocument/2006/relationships/image" Target="../media/image6.png"/><Relationship Id="rId4" Type="http://schemas.openxmlformats.org/officeDocument/2006/relationships/image" Target="../media/image31.png"/><Relationship Id="rId9" Type="http://schemas.openxmlformats.org/officeDocument/2006/relationships/slide" Target="slide18.xml"/><Relationship Id="rId1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4.xml"/><Relationship Id="rId3" Type="http://schemas.openxmlformats.org/officeDocument/2006/relationships/image" Target="../media/image4.png"/><Relationship Id="rId7" Type="http://schemas.openxmlformats.org/officeDocument/2006/relationships/slide" Target="slide1.xml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2.xml"/><Relationship Id="rId5" Type="http://schemas.openxmlformats.org/officeDocument/2006/relationships/slide" Target="slide9.xml"/><Relationship Id="rId10" Type="http://schemas.openxmlformats.org/officeDocument/2006/relationships/image" Target="../media/image6.png"/><Relationship Id="rId4" Type="http://schemas.openxmlformats.org/officeDocument/2006/relationships/image" Target="../media/image31.png"/><Relationship Id="rId9" Type="http://schemas.openxmlformats.org/officeDocument/2006/relationships/slide" Target="slide18.xml"/><Relationship Id="rId1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12" Type="http://schemas.openxmlformats.org/officeDocument/2006/relationships/slide" Target="slide1.xml"/><Relationship Id="rId1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image" Target="../media/image6.png"/><Relationship Id="rId10" Type="http://schemas.openxmlformats.org/officeDocument/2006/relationships/slide" Target="slide10.xml"/><Relationship Id="rId4" Type="http://schemas.openxmlformats.org/officeDocument/2006/relationships/slide" Target="slide2.xml"/><Relationship Id="rId9" Type="http://schemas.openxmlformats.org/officeDocument/2006/relationships/slide" Target="slide9.xml"/><Relationship Id="rId1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8.xml"/><Relationship Id="rId3" Type="http://schemas.openxmlformats.org/officeDocument/2006/relationships/slide" Target="slide2.xml"/><Relationship Id="rId7" Type="http://schemas.openxmlformats.org/officeDocument/2006/relationships/slide" Target="slide8.xml"/><Relationship Id="rId12" Type="http://schemas.openxmlformats.org/officeDocument/2006/relationships/image" Target="../media/image5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.xml"/><Relationship Id="rId5" Type="http://schemas.openxmlformats.org/officeDocument/2006/relationships/slide" Target="slide6.xml"/><Relationship Id="rId15" Type="http://schemas.openxmlformats.org/officeDocument/2006/relationships/image" Target="../media/image2.png"/><Relationship Id="rId10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1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12" Type="http://schemas.openxmlformats.org/officeDocument/2006/relationships/slide" Target="slide1.xml"/><Relationship Id="rId17" Type="http://schemas.microsoft.com/office/2007/relationships/hdphoto" Target="../media/hdphoto1.wdp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image" Target="../media/image6.png"/><Relationship Id="rId10" Type="http://schemas.openxmlformats.org/officeDocument/2006/relationships/slide" Target="slide10.xml"/><Relationship Id="rId4" Type="http://schemas.openxmlformats.org/officeDocument/2006/relationships/slide" Target="slide2.xml"/><Relationship Id="rId9" Type="http://schemas.openxmlformats.org/officeDocument/2006/relationships/slide" Target="slide9.xml"/><Relationship Id="rId14" Type="http://schemas.openxmlformats.org/officeDocument/2006/relationships/slide" Target="slide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2.xml"/><Relationship Id="rId1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12" Type="http://schemas.openxmlformats.org/officeDocument/2006/relationships/image" Target="../media/image6.png"/><Relationship Id="rId17" Type="http://schemas.openxmlformats.org/officeDocument/2006/relationships/slide" Target="slide8.xml"/><Relationship Id="rId2" Type="http://schemas.openxmlformats.org/officeDocument/2006/relationships/image" Target="../media/image11.png"/><Relationship Id="rId16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8.xml"/><Relationship Id="rId5" Type="http://schemas.openxmlformats.org/officeDocument/2006/relationships/image" Target="../media/image13.png"/><Relationship Id="rId15" Type="http://schemas.openxmlformats.org/officeDocument/2006/relationships/slide" Target="slide6.xml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slide" Target="slide1.xml"/><Relationship Id="rId1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7.xml"/><Relationship Id="rId3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slide" Target="slide6.xml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slide" Target="slide5.xml"/><Relationship Id="rId5" Type="http://schemas.openxmlformats.org/officeDocument/2006/relationships/slide" Target="slide13.xml"/><Relationship Id="rId15" Type="http://schemas.openxmlformats.org/officeDocument/2006/relationships/image" Target="../media/image12.png"/><Relationship Id="rId10" Type="http://schemas.openxmlformats.org/officeDocument/2006/relationships/slide" Target="slide2.xml"/><Relationship Id="rId4" Type="http://schemas.openxmlformats.org/officeDocument/2006/relationships/slide" Target="slide10.xml"/><Relationship Id="rId9" Type="http://schemas.openxmlformats.org/officeDocument/2006/relationships/image" Target="../media/image6.png"/><Relationship Id="rId1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7.xml"/><Relationship Id="rId3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slide" Target="slide6.xml"/><Relationship Id="rId2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slide" Target="slide5.xml"/><Relationship Id="rId5" Type="http://schemas.openxmlformats.org/officeDocument/2006/relationships/slide" Target="slide13.xml"/><Relationship Id="rId15" Type="http://schemas.openxmlformats.org/officeDocument/2006/relationships/image" Target="../media/image15.png"/><Relationship Id="rId10" Type="http://schemas.openxmlformats.org/officeDocument/2006/relationships/slide" Target="slide2.xml"/><Relationship Id="rId4" Type="http://schemas.openxmlformats.org/officeDocument/2006/relationships/slide" Target="slide10.xml"/><Relationship Id="rId9" Type="http://schemas.openxmlformats.org/officeDocument/2006/relationships/image" Target="../media/image6.png"/><Relationship Id="rId1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2.xml"/><Relationship Id="rId1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slide" Target="slide10.xml"/><Relationship Id="rId12" Type="http://schemas.openxmlformats.org/officeDocument/2006/relationships/image" Target="../media/image6.png"/><Relationship Id="rId17" Type="http://schemas.openxmlformats.org/officeDocument/2006/relationships/slide" Target="slide8.xml"/><Relationship Id="rId2" Type="http://schemas.openxmlformats.org/officeDocument/2006/relationships/image" Target="../media/image1.png"/><Relationship Id="rId16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8.xml"/><Relationship Id="rId5" Type="http://schemas.openxmlformats.org/officeDocument/2006/relationships/image" Target="../media/image17.png"/><Relationship Id="rId15" Type="http://schemas.openxmlformats.org/officeDocument/2006/relationships/slide" Target="slide6.xml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slide" Target="slide1.xml"/><Relationship Id="rId1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20.png"/><Relationship Id="rId3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image" Target="../media/image18.png"/><Relationship Id="rId5" Type="http://schemas.openxmlformats.org/officeDocument/2006/relationships/slide" Target="slide13.xml"/><Relationship Id="rId10" Type="http://schemas.openxmlformats.org/officeDocument/2006/relationships/slide" Target="slide2.xml"/><Relationship Id="rId4" Type="http://schemas.openxmlformats.org/officeDocument/2006/relationships/slide" Target="slide10.xml"/><Relationship Id="rId9" Type="http://schemas.openxmlformats.org/officeDocument/2006/relationships/image" Target="../media/image6.png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884F020-0A9A-46A5-A6F0-9F6460A12FEC}"/>
              </a:ext>
            </a:extLst>
          </p:cNvPr>
          <p:cNvGrpSpPr/>
          <p:nvPr/>
        </p:nvGrpSpPr>
        <p:grpSpPr>
          <a:xfrm>
            <a:off x="330556" y="412126"/>
            <a:ext cx="433594" cy="244699"/>
            <a:chOff x="304798" y="270457"/>
            <a:chExt cx="433594" cy="2446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710A46-C015-4236-9C77-441D522B25BC}"/>
                </a:ext>
              </a:extLst>
            </p:cNvPr>
            <p:cNvSpPr/>
            <p:nvPr/>
          </p:nvSpPr>
          <p:spPr>
            <a:xfrm>
              <a:off x="309094" y="270457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5E8AF3-8E5F-47DE-9F68-97E8C901C4B9}"/>
                </a:ext>
              </a:extLst>
            </p:cNvPr>
            <p:cNvSpPr/>
            <p:nvPr/>
          </p:nvSpPr>
          <p:spPr>
            <a:xfrm>
              <a:off x="306946" y="358462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80AF7C-7463-4EA5-A5B5-3C74B6F4C2C1}"/>
                </a:ext>
              </a:extLst>
            </p:cNvPr>
            <p:cNvSpPr/>
            <p:nvPr/>
          </p:nvSpPr>
          <p:spPr>
            <a:xfrm>
              <a:off x="304798" y="459346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AE76B9-9FA4-41AC-96C1-A4DDB79D4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278F75-4973-4DCB-86BA-BCBA7FA08C5F}"/>
              </a:ext>
            </a:extLst>
          </p:cNvPr>
          <p:cNvSpPr/>
          <p:nvPr/>
        </p:nvSpPr>
        <p:spPr>
          <a:xfrm>
            <a:off x="9807317" y="1234656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8D6D59-AD4D-4F16-A091-9A2CDA594EB6}"/>
              </a:ext>
            </a:extLst>
          </p:cNvPr>
          <p:cNvSpPr/>
          <p:nvPr/>
        </p:nvSpPr>
        <p:spPr>
          <a:xfrm>
            <a:off x="9317920" y="5438105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6EC4D8-56AD-4E4E-A978-FAC5DC1B6523}"/>
              </a:ext>
            </a:extLst>
          </p:cNvPr>
          <p:cNvSpPr/>
          <p:nvPr/>
        </p:nvSpPr>
        <p:spPr>
          <a:xfrm>
            <a:off x="10211927" y="1532451"/>
            <a:ext cx="809219" cy="251138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4E8A07-B704-462E-9C00-C9F63A6A2325}"/>
              </a:ext>
            </a:extLst>
          </p:cNvPr>
          <p:cNvSpPr/>
          <p:nvPr/>
        </p:nvSpPr>
        <p:spPr>
          <a:xfrm>
            <a:off x="9678529" y="5135509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90366-F39C-478D-99AC-F253902D7A76}"/>
              </a:ext>
            </a:extLst>
          </p:cNvPr>
          <p:cNvSpPr/>
          <p:nvPr/>
        </p:nvSpPr>
        <p:spPr>
          <a:xfrm>
            <a:off x="10191534" y="5418667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E1FB5-DFCE-4F68-A6B0-F0D93DF1FCB4}"/>
              </a:ext>
            </a:extLst>
          </p:cNvPr>
          <p:cNvSpPr txBox="1"/>
          <p:nvPr/>
        </p:nvSpPr>
        <p:spPr>
          <a:xfrm>
            <a:off x="74995" y="2216211"/>
            <a:ext cx="5566040" cy="1162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14B3F"/>
                </a:solidFill>
                <a:latin typeface="Arial Black" panose="020B0A04020102020204" pitchFamily="34" charset="0"/>
              </a:rPr>
              <a:t>CORPORATE IDENTITY PADA TOKO </a:t>
            </a:r>
          </a:p>
          <a:p>
            <a:pPr algn="ctr">
              <a:lnSpc>
                <a:spcPct val="150000"/>
              </a:lnSpc>
            </a:pPr>
            <a:r>
              <a:rPr lang="en-US" sz="1600" i="1" dirty="0">
                <a:solidFill>
                  <a:srgbClr val="014B3F"/>
                </a:solidFill>
                <a:latin typeface="Arial Black" panose="020B0A04020102020204" pitchFamily="34" charset="0"/>
              </a:rPr>
              <a:t>7 CLUB Treasure </a:t>
            </a:r>
            <a:r>
              <a:rPr lang="en-US" sz="1600" dirty="0">
                <a:solidFill>
                  <a:srgbClr val="014B3F"/>
                </a:solidFill>
                <a:latin typeface="Arial Black" panose="020B0A04020102020204" pitchFamily="34" charset="0"/>
              </a:rPr>
              <a:t>SEBAGAI SARANA INFORMASI DAN PROMOSI BERBASIS </a:t>
            </a:r>
            <a:r>
              <a:rPr lang="en-US" sz="1600" i="1" dirty="0">
                <a:solidFill>
                  <a:srgbClr val="014B3F"/>
                </a:solidFill>
                <a:latin typeface="Arial Black" panose="020B0A04020102020204" pitchFamily="34" charset="0"/>
              </a:rPr>
              <a:t>WEBSITE</a:t>
            </a:r>
            <a:endParaRPr lang="en-ID" sz="1600" i="1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9FB92-8CBD-4B18-B57B-32F312F00014}"/>
              </a:ext>
            </a:extLst>
          </p:cNvPr>
          <p:cNvSpPr txBox="1"/>
          <p:nvPr/>
        </p:nvSpPr>
        <p:spPr>
          <a:xfrm>
            <a:off x="957329" y="3604978"/>
            <a:ext cx="5457935" cy="338554"/>
          </a:xfrm>
          <a:prstGeom prst="rect">
            <a:avLst/>
          </a:prstGeom>
          <a:solidFill>
            <a:srgbClr val="FEA1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14B3F"/>
                </a:solidFill>
                <a:latin typeface="Arial Black" panose="020B0A04020102020204" pitchFamily="34" charset="0"/>
              </a:rPr>
              <a:t>I DEWA NYOMAN AGUNG RAMA WIBAWA</a:t>
            </a:r>
            <a:endParaRPr lang="en-ID" sz="1600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3F696F-67F7-4646-975E-F1EE214228A7}"/>
              </a:ext>
            </a:extLst>
          </p:cNvPr>
          <p:cNvSpPr txBox="1"/>
          <p:nvPr/>
        </p:nvSpPr>
        <p:spPr>
          <a:xfrm>
            <a:off x="3033895" y="4107297"/>
            <a:ext cx="2051112" cy="400110"/>
          </a:xfrm>
          <a:prstGeom prst="rect">
            <a:avLst/>
          </a:prstGeom>
          <a:solidFill>
            <a:srgbClr val="FEA1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14B3F"/>
                </a:solidFill>
                <a:latin typeface="Arial Black" panose="020B0A04020102020204" pitchFamily="34" charset="0"/>
              </a:rPr>
              <a:t>200030419</a:t>
            </a:r>
            <a:endParaRPr lang="en-ID" sz="2000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7BD1DD5-C714-4FF8-A74F-08410673A7A8}"/>
              </a:ext>
            </a:extLst>
          </p:cNvPr>
          <p:cNvSpPr/>
          <p:nvPr/>
        </p:nvSpPr>
        <p:spPr>
          <a:xfrm>
            <a:off x="6715337" y="3353841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E3997F-7B4F-4802-9059-78374E2B4CD7}"/>
              </a:ext>
            </a:extLst>
          </p:cNvPr>
          <p:cNvSpPr/>
          <p:nvPr/>
        </p:nvSpPr>
        <p:spPr>
          <a:xfrm>
            <a:off x="6715336" y="2671666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CB671D-515E-4FF6-BF87-9AD28F081C38}"/>
              </a:ext>
            </a:extLst>
          </p:cNvPr>
          <p:cNvSpPr/>
          <p:nvPr/>
        </p:nvSpPr>
        <p:spPr>
          <a:xfrm>
            <a:off x="7205945" y="2990208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rId3" action="ppaction://hlinksldjump"/>
            <a:extLst>
              <a:ext uri="{FF2B5EF4-FFF2-40B4-BE49-F238E27FC236}">
                <a16:creationId xmlns:a16="http://schemas.microsoft.com/office/drawing/2014/main" id="{2069E7CC-D4D6-44C7-B1A3-E6A9737BA7EB}"/>
              </a:ext>
            </a:extLst>
          </p:cNvPr>
          <p:cNvSpPr/>
          <p:nvPr/>
        </p:nvSpPr>
        <p:spPr>
          <a:xfrm>
            <a:off x="399246" y="6181846"/>
            <a:ext cx="558083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DD14FC1-6E44-48DD-B749-1EC5B223CE3B}"/>
              </a:ext>
            </a:extLst>
          </p:cNvPr>
          <p:cNvSpPr/>
          <p:nvPr/>
        </p:nvSpPr>
        <p:spPr>
          <a:xfrm flipH="1">
            <a:off x="390659" y="6376101"/>
            <a:ext cx="558083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91F8598-FF7E-B218-C04D-0DC227C83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514" y="-31748"/>
            <a:ext cx="941566" cy="11753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755202F-954E-F326-94C6-13DFDBB744D3}"/>
              </a:ext>
            </a:extLst>
          </p:cNvPr>
          <p:cNvSpPr txBox="1"/>
          <p:nvPr/>
        </p:nvSpPr>
        <p:spPr>
          <a:xfrm>
            <a:off x="4897525" y="365859"/>
            <a:ext cx="3463627" cy="50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14B3F"/>
                </a:solidFill>
                <a:latin typeface="Arial Black" panose="020B0A04020102020204" pitchFamily="34" charset="0"/>
              </a:rPr>
              <a:t>UJIAN</a:t>
            </a:r>
            <a:r>
              <a:rPr lang="en-US" sz="2000" dirty="0">
                <a:solidFill>
                  <a:srgbClr val="014B3F"/>
                </a:solidFill>
                <a:latin typeface="Arial Black" panose="020B0A04020102020204" pitchFamily="34" charset="0"/>
              </a:rPr>
              <a:t> PROPOSAL</a:t>
            </a:r>
            <a:endParaRPr lang="en-ID" sz="2000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06CAD9-25E2-D89D-B943-15532DF1E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164" y="328398"/>
            <a:ext cx="3102845" cy="55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7CA534C-BECE-4ED8-8646-2C7E625A8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700894" y="3993165"/>
            <a:ext cx="3354465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3979574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4001595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hlinkClick r:id="rId4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Metode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Desain</a:t>
            </a:r>
            <a:endParaRPr lang="en-ID" sz="1600" b="1" dirty="0"/>
          </a:p>
        </p:txBody>
      </p:sp>
      <p:sp>
        <p:nvSpPr>
          <p:cNvPr id="26" name="TextBox 25">
            <a:hlinkClick r:id="rId6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4" action="ppaction://hlinksldjump"/>
            <a:extLst>
              <a:ext uri="{FF2B5EF4-FFF2-40B4-BE49-F238E27FC236}">
                <a16:creationId xmlns:a16="http://schemas.microsoft.com/office/drawing/2014/main" id="{3D698C1F-EE09-4436-A698-92FDD8550EA3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Picture 31">
            <a:hlinkClick r:id="rId8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10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13" name="TextBox 12">
            <a:hlinkClick r:id="rId12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E9A715-A656-4F4A-B71E-BFEF619FA712}"/>
              </a:ext>
            </a:extLst>
          </p:cNvPr>
          <p:cNvGrpSpPr/>
          <p:nvPr/>
        </p:nvGrpSpPr>
        <p:grpSpPr>
          <a:xfrm>
            <a:off x="1944711" y="1113918"/>
            <a:ext cx="2987897" cy="868715"/>
            <a:chOff x="1944711" y="1113918"/>
            <a:chExt cx="2987897" cy="86871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ED3A1CF-7CE2-440A-B745-9AB773112BBB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E30A498-51D6-4F52-AEBF-693E2FE50397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Metode</a:t>
              </a:r>
              <a:endParaRPr lang="en-US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Penelitian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6" name="Multiplication Sign 55">
              <a:extLst>
                <a:ext uri="{FF2B5EF4-FFF2-40B4-BE49-F238E27FC236}">
                  <a16:creationId xmlns:a16="http://schemas.microsoft.com/office/drawing/2014/main" id="{A8B972CE-0022-4D0B-BBE1-2CCB94ABE0E0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B71396-42D1-4840-8A7B-0D80EEB8BE22}"/>
              </a:ext>
            </a:extLst>
          </p:cNvPr>
          <p:cNvSpPr/>
          <p:nvPr/>
        </p:nvSpPr>
        <p:spPr>
          <a:xfrm>
            <a:off x="2382079" y="4079203"/>
            <a:ext cx="7835976" cy="57368"/>
          </a:xfrm>
          <a:prstGeom prst="roundRect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D9548E82-1AC8-49EE-A666-24C19CE4D443}"/>
              </a:ext>
            </a:extLst>
          </p:cNvPr>
          <p:cNvSpPr/>
          <p:nvPr/>
        </p:nvSpPr>
        <p:spPr>
          <a:xfrm>
            <a:off x="3216035" y="4036683"/>
            <a:ext cx="188686" cy="15896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CE2ABC-0BF7-420F-86C6-410ECB15F5A7}"/>
              </a:ext>
            </a:extLst>
          </p:cNvPr>
          <p:cNvSpPr txBox="1"/>
          <p:nvPr/>
        </p:nvSpPr>
        <p:spPr>
          <a:xfrm>
            <a:off x="2532501" y="4438745"/>
            <a:ext cx="201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Dokumentasi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5B5D4A34-0718-42DA-B164-63E1FE9D8B77}"/>
              </a:ext>
            </a:extLst>
          </p:cNvPr>
          <p:cNvSpPr/>
          <p:nvPr/>
        </p:nvSpPr>
        <p:spPr>
          <a:xfrm>
            <a:off x="5081122" y="4043943"/>
            <a:ext cx="188686" cy="15896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146C54-3B32-4A47-BD43-394A6DEDC45E}"/>
              </a:ext>
            </a:extLst>
          </p:cNvPr>
          <p:cNvSpPr txBox="1"/>
          <p:nvPr/>
        </p:nvSpPr>
        <p:spPr>
          <a:xfrm>
            <a:off x="3344045" y="2172427"/>
            <a:ext cx="2349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Material Collecting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BBCFD89E-2605-4DF3-9A95-0F6B06F8E0FF}"/>
              </a:ext>
            </a:extLst>
          </p:cNvPr>
          <p:cNvSpPr/>
          <p:nvPr/>
        </p:nvSpPr>
        <p:spPr>
          <a:xfrm>
            <a:off x="7100296" y="4050586"/>
            <a:ext cx="188686" cy="15896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F05A2F-3039-4780-B0C5-E9849043FFA0}"/>
              </a:ext>
            </a:extLst>
          </p:cNvPr>
          <p:cNvSpPr txBox="1"/>
          <p:nvPr/>
        </p:nvSpPr>
        <p:spPr>
          <a:xfrm>
            <a:off x="7056321" y="4332092"/>
            <a:ext cx="2429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Observasi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9B831747-B547-428C-9B8E-BE63454D862F}"/>
              </a:ext>
            </a:extLst>
          </p:cNvPr>
          <p:cNvSpPr/>
          <p:nvPr/>
        </p:nvSpPr>
        <p:spPr>
          <a:xfrm>
            <a:off x="9116147" y="4030727"/>
            <a:ext cx="188686" cy="15896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F4B788-2560-4C15-84DA-8A93DB49C665}"/>
              </a:ext>
            </a:extLst>
          </p:cNvPr>
          <p:cNvSpPr txBox="1"/>
          <p:nvPr/>
        </p:nvSpPr>
        <p:spPr>
          <a:xfrm>
            <a:off x="8162908" y="2086585"/>
            <a:ext cx="201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Wawancara</a:t>
            </a:r>
            <a:endParaRPr lang="en-ID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062D6B-8B94-F593-9D19-349990CDE4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52" y="2700117"/>
            <a:ext cx="968758" cy="1064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506C8-2296-0F47-AD3D-049129FB245B}"/>
              </a:ext>
            </a:extLst>
          </p:cNvPr>
          <p:cNvSpPr txBox="1"/>
          <p:nvPr/>
        </p:nvSpPr>
        <p:spPr>
          <a:xfrm>
            <a:off x="3186402" y="2636498"/>
            <a:ext cx="34506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Pengumpulan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data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merupakan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aspek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penting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dalam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memperoleh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data yang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dibutuhkan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bagi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penelitian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perolehan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data yang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didapat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dalam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merancang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corporate identity </a:t>
            </a:r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2C17FF-6423-6C68-1662-08734A4954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33" y="2447779"/>
            <a:ext cx="1261264" cy="12612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A82812-DB9F-AA01-CA38-1DF780FC2FF9}"/>
              </a:ext>
            </a:extLst>
          </p:cNvPr>
          <p:cNvSpPr txBox="1"/>
          <p:nvPr/>
        </p:nvSpPr>
        <p:spPr>
          <a:xfrm>
            <a:off x="8016098" y="2551873"/>
            <a:ext cx="27541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ea typeface="Calibri" panose="020F0502020204030204" pitchFamily="34" charset="0"/>
              </a:rPr>
              <a:t>Dilakukan</a:t>
            </a:r>
            <a:r>
              <a:rPr lang="en-US" sz="14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Calibri" panose="020F0502020204030204" pitchFamily="34" charset="0"/>
              </a:rPr>
              <a:t>pengumpulan</a:t>
            </a:r>
            <a:r>
              <a:rPr lang="en-US" sz="1400" b="1" dirty="0">
                <a:solidFill>
                  <a:schemeClr val="bg1"/>
                </a:solidFill>
                <a:ea typeface="Calibri" panose="020F0502020204030204" pitchFamily="34" charset="0"/>
              </a:rPr>
              <a:t> data </a:t>
            </a:r>
            <a:r>
              <a:rPr lang="en-US" sz="1400" b="1" dirty="0" err="1">
                <a:solidFill>
                  <a:schemeClr val="bg1"/>
                </a:solidFill>
                <a:ea typeface="Calibri" panose="020F0502020204030204" pitchFamily="34" charset="0"/>
              </a:rPr>
              <a:t>secara</a:t>
            </a:r>
            <a:r>
              <a:rPr lang="en-US" sz="14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Calibri" panose="020F0502020204030204" pitchFamily="34" charset="0"/>
              </a:rPr>
              <a:t>wawancara</a:t>
            </a:r>
            <a:r>
              <a:rPr lang="en-US" sz="14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Calibri" panose="020F0502020204030204" pitchFamily="34" charset="0"/>
              </a:rPr>
              <a:t>kepada</a:t>
            </a:r>
            <a:r>
              <a:rPr lang="en-US" sz="14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Calibri" panose="020F0502020204030204" pitchFamily="34" charset="0"/>
              </a:rPr>
              <a:t>pemilik</a:t>
            </a:r>
            <a:r>
              <a:rPr lang="en-US" sz="1400" b="1" dirty="0">
                <a:solidFill>
                  <a:schemeClr val="bg1"/>
                </a:solidFill>
                <a:ea typeface="Calibri" panose="020F0502020204030204" pitchFamily="34" charset="0"/>
              </a:rPr>
              <a:t> 7Club Treasure untuk </a:t>
            </a:r>
            <a:r>
              <a:rPr lang="en-US" sz="1400" b="1" dirty="0" err="1">
                <a:solidFill>
                  <a:schemeClr val="bg1"/>
                </a:solidFill>
                <a:ea typeface="Calibri" panose="020F0502020204030204" pitchFamily="34" charset="0"/>
              </a:rPr>
              <a:t>mendapat</a:t>
            </a:r>
            <a:r>
              <a:rPr lang="en-US" sz="14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Calibri" panose="020F0502020204030204" pitchFamily="34" charset="0"/>
              </a:rPr>
              <a:t>informasi</a:t>
            </a:r>
            <a:r>
              <a:rPr lang="en-US" sz="14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Calibri" panose="020F0502020204030204" pitchFamily="34" charset="0"/>
              </a:rPr>
              <a:t>secara</a:t>
            </a:r>
            <a:r>
              <a:rPr lang="en-US" sz="14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Calibri" panose="020F0502020204030204" pitchFamily="34" charset="0"/>
              </a:rPr>
              <a:t>lengkap</a:t>
            </a:r>
            <a:r>
              <a:rPr lang="en-US" sz="1400" b="1" dirty="0">
                <a:solidFill>
                  <a:schemeClr val="bg1"/>
                </a:solidFill>
                <a:ea typeface="Calibri" panose="020F0502020204030204" pitchFamily="34" charset="0"/>
              </a:rPr>
              <a:t> tentang 7Club </a:t>
            </a:r>
            <a:r>
              <a:rPr lang="en-US" sz="1400" b="1" dirty="0" err="1">
                <a:solidFill>
                  <a:schemeClr val="bg1"/>
                </a:solidFill>
                <a:ea typeface="Calibri" panose="020F0502020204030204" pitchFamily="34" charset="0"/>
              </a:rPr>
              <a:t>Trasure</a:t>
            </a:r>
            <a:r>
              <a:rPr lang="en-US" sz="14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endParaRPr lang="en-ID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E51392-393B-769C-6722-6C4796D0F5CD}"/>
              </a:ext>
            </a:extLst>
          </p:cNvPr>
          <p:cNvSpPr txBox="1"/>
          <p:nvPr/>
        </p:nvSpPr>
        <p:spPr>
          <a:xfrm>
            <a:off x="2090173" y="4927192"/>
            <a:ext cx="30779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Pengumpulan</a:t>
            </a:r>
            <a:r>
              <a:rPr lang="en-US" sz="1600" b="1" dirty="0">
                <a:solidFill>
                  <a:schemeClr val="bg1"/>
                </a:solidFill>
              </a:rPr>
              <a:t> data dengan </a:t>
            </a:r>
            <a:r>
              <a:rPr lang="en-US" sz="1600" b="1" dirty="0" err="1">
                <a:solidFill>
                  <a:schemeClr val="bg1"/>
                </a:solidFill>
              </a:rPr>
              <a:t>dokumentasi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yaitu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pengumpulan</a:t>
            </a:r>
            <a:r>
              <a:rPr lang="en-US" sz="1600" b="1" dirty="0">
                <a:solidFill>
                  <a:schemeClr val="bg1"/>
                </a:solidFill>
              </a:rPr>
              <a:t> data </a:t>
            </a:r>
            <a:r>
              <a:rPr lang="en-US" sz="1600" b="1" dirty="0" err="1">
                <a:solidFill>
                  <a:schemeClr val="bg1"/>
                </a:solidFill>
              </a:rPr>
              <a:t>secara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gambar</a:t>
            </a:r>
            <a:r>
              <a:rPr lang="en-US" sz="1600" b="1" dirty="0">
                <a:solidFill>
                  <a:schemeClr val="bg1"/>
                </a:solidFill>
              </a:rPr>
              <a:t>, audio dan video  pada 7CubTreasure</a:t>
            </a:r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C6B447B-3AFB-C8A6-BD7C-18AC80A1E9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21" y="4586944"/>
            <a:ext cx="1304050" cy="13040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D2968D9-38AE-921C-E85F-F500664508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83" y="4648542"/>
            <a:ext cx="1290487" cy="12904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0589D08-FAF5-F5EF-4DC6-AA1644BD59CD}"/>
              </a:ext>
            </a:extLst>
          </p:cNvPr>
          <p:cNvSpPr txBox="1"/>
          <p:nvPr/>
        </p:nvSpPr>
        <p:spPr>
          <a:xfrm>
            <a:off x="6798543" y="4755176"/>
            <a:ext cx="31542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Pada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pengumpulan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data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observasi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ini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dilakukan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pengamatan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secara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langsung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terhadap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objek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difokuskan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dalam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penelitian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ini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yaitu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7Club Treasure </a:t>
            </a:r>
            <a:endParaRPr lang="en-ID" sz="1600" b="1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4F8B70-CDE2-49C2-88DA-87812A17A46D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EE4106F0-8D3D-06A3-A41F-EE21D5A0CD79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AF34F74-7EA0-604C-979A-7E360797B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20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57" grpId="0"/>
      <p:bldP spid="59" grpId="0" animBg="1"/>
      <p:bldP spid="60" grpId="0"/>
      <p:bldP spid="63" grpId="0" animBg="1"/>
      <p:bldP spid="64" grpId="0"/>
      <p:bldP spid="66" grpId="0" animBg="1"/>
      <p:bldP spid="68" grpId="0"/>
      <p:bldP spid="15" grpId="0"/>
      <p:bldP spid="19" grpId="0"/>
      <p:bldP spid="24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3979574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4001595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9CDDA5E-BFCE-48F3-812B-FA9981011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018813" y="3316080"/>
            <a:ext cx="3354465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hlinkClick r:id="rId4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Metode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Desain</a:t>
            </a:r>
            <a:endParaRPr lang="en-ID" sz="16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7594243" y="1071455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Desain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36C6634-4A19-4E44-ABAC-99B46C6F0027}"/>
              </a:ext>
            </a:extLst>
          </p:cNvPr>
          <p:cNvSpPr txBox="1"/>
          <p:nvPr/>
        </p:nvSpPr>
        <p:spPr>
          <a:xfrm>
            <a:off x="2656555" y="3896971"/>
            <a:ext cx="1582223" cy="369332"/>
          </a:xfrm>
          <a:prstGeom prst="rect">
            <a:avLst/>
          </a:prstGeom>
          <a:solidFill>
            <a:srgbClr val="DB38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Concept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361255-4F32-4DB6-AF44-BB1A099E32FC}"/>
              </a:ext>
            </a:extLst>
          </p:cNvPr>
          <p:cNvSpPr txBox="1"/>
          <p:nvPr/>
        </p:nvSpPr>
        <p:spPr>
          <a:xfrm>
            <a:off x="5376114" y="3861097"/>
            <a:ext cx="1513711" cy="369332"/>
          </a:xfrm>
          <a:prstGeom prst="rect">
            <a:avLst/>
          </a:prstGeom>
          <a:solidFill>
            <a:srgbClr val="014B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Design 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56485-DCDE-45D5-9207-8ABC0156A1FE}"/>
              </a:ext>
            </a:extLst>
          </p:cNvPr>
          <p:cNvSpPr txBox="1"/>
          <p:nvPr/>
        </p:nvSpPr>
        <p:spPr>
          <a:xfrm>
            <a:off x="4937420" y="4223719"/>
            <a:ext cx="26957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>
                <a:solidFill>
                  <a:schemeClr val="bg1"/>
                </a:solidFill>
              </a:rPr>
              <a:t>Tahapan</a:t>
            </a:r>
            <a:r>
              <a:rPr lang="en-ID" sz="1600" b="1" dirty="0">
                <a:solidFill>
                  <a:schemeClr val="bg1"/>
                </a:solidFill>
              </a:rPr>
              <a:t> design </a:t>
            </a:r>
            <a:r>
              <a:rPr lang="en-ID" sz="1600" b="1" dirty="0" err="1">
                <a:solidFill>
                  <a:schemeClr val="bg1"/>
                </a:solidFill>
              </a:rPr>
              <a:t>merupakan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tahapan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perancangan</a:t>
            </a:r>
            <a:r>
              <a:rPr lang="en-ID" sz="1600" b="1" dirty="0">
                <a:solidFill>
                  <a:schemeClr val="bg1"/>
                </a:solidFill>
              </a:rPr>
              <a:t>, </a:t>
            </a:r>
            <a:r>
              <a:rPr lang="en-ID" sz="1600" b="1" dirty="0" err="1">
                <a:solidFill>
                  <a:schemeClr val="bg1"/>
                </a:solidFill>
              </a:rPr>
              <a:t>dimana</a:t>
            </a:r>
            <a:r>
              <a:rPr lang="en-ID" sz="1600" b="1" dirty="0">
                <a:solidFill>
                  <a:schemeClr val="bg1"/>
                </a:solidFill>
              </a:rPr>
              <a:t> pada </a:t>
            </a:r>
            <a:r>
              <a:rPr lang="en-ID" sz="1600" b="1" dirty="0" err="1">
                <a:solidFill>
                  <a:schemeClr val="bg1"/>
                </a:solidFill>
              </a:rPr>
              <a:t>tahap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ini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dilakukan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pembuatan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spesifikasi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mengenai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arsitektur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sistem</a:t>
            </a:r>
            <a:r>
              <a:rPr lang="en-ID" sz="1600" b="1" dirty="0">
                <a:solidFill>
                  <a:schemeClr val="bg1"/>
                </a:solidFill>
              </a:rPr>
              <a:t> yang </a:t>
            </a:r>
            <a:r>
              <a:rPr lang="en-ID" sz="1600" b="1" dirty="0" err="1">
                <a:solidFill>
                  <a:schemeClr val="bg1"/>
                </a:solidFill>
              </a:rPr>
              <a:t>akan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dibangun</a:t>
            </a:r>
            <a:r>
              <a:rPr lang="en-ID" sz="1600" b="1" dirty="0">
                <a:solidFill>
                  <a:schemeClr val="bg1"/>
                </a:solidFill>
              </a:rPr>
              <a:t>, </a:t>
            </a:r>
            <a:r>
              <a:rPr lang="en-ID" sz="1600" b="1" dirty="0" err="1">
                <a:solidFill>
                  <a:schemeClr val="bg1"/>
                </a:solidFill>
              </a:rPr>
              <a:t>gaya</a:t>
            </a:r>
            <a:r>
              <a:rPr lang="en-ID" sz="1600" b="1" dirty="0">
                <a:solidFill>
                  <a:schemeClr val="bg1"/>
                </a:solidFill>
              </a:rPr>
              <a:t>, </a:t>
            </a:r>
            <a:r>
              <a:rPr lang="en-ID" sz="1600" b="1" dirty="0" err="1">
                <a:solidFill>
                  <a:schemeClr val="bg1"/>
                </a:solidFill>
              </a:rPr>
              <a:t>tampilan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serta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kebutuhan</a:t>
            </a:r>
            <a:endParaRPr lang="en-ID" sz="16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D83D6E-C6FB-4C76-B27C-6F33A684B3DA}"/>
              </a:ext>
            </a:extLst>
          </p:cNvPr>
          <p:cNvCxnSpPr/>
          <p:nvPr/>
        </p:nvCxnSpPr>
        <p:spPr>
          <a:xfrm>
            <a:off x="4768885" y="2721732"/>
            <a:ext cx="0" cy="3017395"/>
          </a:xfrm>
          <a:prstGeom prst="line">
            <a:avLst/>
          </a:prstGeom>
          <a:ln>
            <a:solidFill>
              <a:srgbClr val="014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B7335BD5-3ED0-4092-BBEE-1A720DDF85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10999" r="15925" b="17922"/>
          <a:stretch/>
        </p:blipFill>
        <p:spPr>
          <a:xfrm rot="1790567">
            <a:off x="10590650" y="4915731"/>
            <a:ext cx="2059774" cy="2183479"/>
          </a:xfrm>
          <a:prstGeom prst="rect">
            <a:avLst/>
          </a:prstGeom>
        </p:spPr>
      </p:pic>
      <p:sp>
        <p:nvSpPr>
          <p:cNvPr id="80" name="TextBox 79">
            <a:hlinkClick r:id="rId7" action="ppaction://hlinksldjump"/>
            <a:extLst>
              <a:ext uri="{FF2B5EF4-FFF2-40B4-BE49-F238E27FC236}">
                <a16:creationId xmlns:a16="http://schemas.microsoft.com/office/drawing/2014/main" id="{02C03E76-9443-434C-ABB3-B3A89A461D0D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CD440269-476A-42A4-AE62-447F88CEA393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TextBox 81">
            <a:hlinkClick r:id="rId8" action="ppaction://hlinksldjump"/>
            <a:extLst>
              <a:ext uri="{FF2B5EF4-FFF2-40B4-BE49-F238E27FC236}">
                <a16:creationId xmlns:a16="http://schemas.microsoft.com/office/drawing/2014/main" id="{5BB1C88C-1062-4A81-8455-E6FF0CF4443D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4" name="Picture 83">
            <a:hlinkClick r:id="rId9" action="ppaction://hlinksldjump"/>
            <a:extLst>
              <a:ext uri="{FF2B5EF4-FFF2-40B4-BE49-F238E27FC236}">
                <a16:creationId xmlns:a16="http://schemas.microsoft.com/office/drawing/2014/main" id="{61C7A0C5-006D-49C2-8C5C-5678AC4B8F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85" name="Picture 84">
            <a:hlinkClick r:id="rId11" action="ppaction://hlinksldjump"/>
            <a:extLst>
              <a:ext uri="{FF2B5EF4-FFF2-40B4-BE49-F238E27FC236}">
                <a16:creationId xmlns:a16="http://schemas.microsoft.com/office/drawing/2014/main" id="{8AE8D045-E88D-4C9A-A7FD-ADA34AD46B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86" name="TextBox 85">
            <a:hlinkClick r:id="rId13" action="ppaction://hlinksldjump"/>
            <a:extLst>
              <a:ext uri="{FF2B5EF4-FFF2-40B4-BE49-F238E27FC236}">
                <a16:creationId xmlns:a16="http://schemas.microsoft.com/office/drawing/2014/main" id="{8C4EAE33-81C8-4A82-9785-5886F8606A23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6FC66-D8D7-9BA9-A586-E714D1F878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96" y="1951028"/>
            <a:ext cx="2491170" cy="1797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A6DBEE-7B75-C42C-5E9F-A72163ECF6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49" y="2214420"/>
            <a:ext cx="1812243" cy="18430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9C6ADB-A39B-E78E-9AEE-1F053563873C}"/>
              </a:ext>
            </a:extLst>
          </p:cNvPr>
          <p:cNvCxnSpPr/>
          <p:nvPr/>
        </p:nvCxnSpPr>
        <p:spPr>
          <a:xfrm>
            <a:off x="7900271" y="2840588"/>
            <a:ext cx="0" cy="3017395"/>
          </a:xfrm>
          <a:prstGeom prst="line">
            <a:avLst/>
          </a:prstGeom>
          <a:ln>
            <a:solidFill>
              <a:srgbClr val="014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74B387A-F3F1-381E-0D3D-A43751820D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07" y="2433236"/>
            <a:ext cx="1864997" cy="13060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3083F3-A4C6-8D25-E04D-D7DEEF4ECD34}"/>
              </a:ext>
            </a:extLst>
          </p:cNvPr>
          <p:cNvSpPr txBox="1"/>
          <p:nvPr/>
        </p:nvSpPr>
        <p:spPr>
          <a:xfrm>
            <a:off x="8100175" y="3902756"/>
            <a:ext cx="251688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Assembly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F184C-09A1-8C26-5871-5AFE832F06B1}"/>
              </a:ext>
            </a:extLst>
          </p:cNvPr>
          <p:cNvSpPr txBox="1"/>
          <p:nvPr/>
        </p:nvSpPr>
        <p:spPr>
          <a:xfrm>
            <a:off x="1997441" y="4348251"/>
            <a:ext cx="28345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b="1" dirty="0">
                <a:solidFill>
                  <a:schemeClr val="bg1"/>
                </a:solidFill>
              </a:rPr>
              <a:t>Pada </a:t>
            </a:r>
            <a:r>
              <a:rPr lang="en-ID" sz="1600" b="1" dirty="0" err="1">
                <a:solidFill>
                  <a:schemeClr val="bg1"/>
                </a:solidFill>
              </a:rPr>
              <a:t>tahap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ini</a:t>
            </a:r>
            <a:r>
              <a:rPr lang="en-ID" sz="1600" b="1" dirty="0">
                <a:solidFill>
                  <a:schemeClr val="bg1"/>
                </a:solidFill>
              </a:rPr>
              <a:t>, </a:t>
            </a:r>
            <a:r>
              <a:rPr lang="en-ID" sz="1600" b="1" dirty="0" err="1">
                <a:solidFill>
                  <a:schemeClr val="bg1"/>
                </a:solidFill>
              </a:rPr>
              <a:t>merupakan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tahapan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awal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dari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metode</a:t>
            </a:r>
            <a:r>
              <a:rPr lang="en-ID" sz="1600" b="1" dirty="0">
                <a:solidFill>
                  <a:schemeClr val="bg1"/>
                </a:solidFill>
              </a:rPr>
              <a:t> MDLC </a:t>
            </a:r>
            <a:r>
              <a:rPr lang="en-ID" sz="1600" b="1" dirty="0" err="1">
                <a:solidFill>
                  <a:schemeClr val="bg1"/>
                </a:solidFill>
              </a:rPr>
              <a:t>yaitu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menentukan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tujuan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suatu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konsep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dari</a:t>
            </a:r>
            <a:r>
              <a:rPr lang="en-ID" sz="1600" b="1" dirty="0">
                <a:solidFill>
                  <a:schemeClr val="bg1"/>
                </a:solidFill>
              </a:rPr>
              <a:t> ide </a:t>
            </a:r>
            <a:r>
              <a:rPr lang="en-ID" sz="1600" b="1" dirty="0" err="1">
                <a:solidFill>
                  <a:schemeClr val="bg1"/>
                </a:solidFill>
              </a:rPr>
              <a:t>produk</a:t>
            </a:r>
            <a:r>
              <a:rPr lang="en-ID" sz="1600" b="1" dirty="0">
                <a:solidFill>
                  <a:schemeClr val="bg1"/>
                </a:solidFill>
              </a:rPr>
              <a:t> multimedia yang </a:t>
            </a:r>
            <a:r>
              <a:rPr lang="en-ID" sz="1600" b="1" dirty="0" err="1">
                <a:solidFill>
                  <a:schemeClr val="bg1"/>
                </a:solidFill>
              </a:rPr>
              <a:t>akan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dibuat</a:t>
            </a:r>
            <a:r>
              <a:rPr lang="en-ID" sz="1600" b="1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5EA11-CFC7-4D44-C7FE-08E5975D5535}"/>
              </a:ext>
            </a:extLst>
          </p:cNvPr>
          <p:cNvSpPr txBox="1"/>
          <p:nvPr/>
        </p:nvSpPr>
        <p:spPr>
          <a:xfrm>
            <a:off x="8064197" y="4406670"/>
            <a:ext cx="28345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Dalam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tahapan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ini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dibuatlah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rangkaian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desain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objek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mengacu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pada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tahapan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desain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dengan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menggabungkan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bahan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multimedia yang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telah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dikonsepkan</a:t>
            </a:r>
            <a:endParaRPr lang="en-ID" sz="1600" b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B319A9-5789-7213-59E9-9E4DFC741486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4246834-F7B1-1AAA-EFF9-41AE6767925A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8BFDE3-7F56-CCF7-184D-6C932AB26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47" grpId="1" animBg="1"/>
      <p:bldP spid="50" grpId="0"/>
      <p:bldP spid="18" grpId="0" animBg="1"/>
      <p:bldP spid="20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3979574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4001595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9CDDA5E-BFCE-48F3-812B-FA9981011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018813" y="3316080"/>
            <a:ext cx="3354465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hlinkClick r:id="rId4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Metode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Desain</a:t>
            </a:r>
            <a:endParaRPr lang="en-ID" sz="16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7594243" y="1071455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Desain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36C6634-4A19-4E44-ABAC-99B46C6F0027}"/>
              </a:ext>
            </a:extLst>
          </p:cNvPr>
          <p:cNvSpPr txBox="1"/>
          <p:nvPr/>
        </p:nvSpPr>
        <p:spPr>
          <a:xfrm>
            <a:off x="3405279" y="3861097"/>
            <a:ext cx="926333" cy="369332"/>
          </a:xfrm>
          <a:prstGeom prst="rect">
            <a:avLst/>
          </a:prstGeom>
          <a:solidFill>
            <a:srgbClr val="DB3838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Testing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361255-4F32-4DB6-AF44-BB1A099E32FC}"/>
              </a:ext>
            </a:extLst>
          </p:cNvPr>
          <p:cNvSpPr txBox="1"/>
          <p:nvPr/>
        </p:nvSpPr>
        <p:spPr>
          <a:xfrm>
            <a:off x="8279820" y="3806599"/>
            <a:ext cx="1513711" cy="369332"/>
          </a:xfrm>
          <a:prstGeom prst="rect">
            <a:avLst/>
          </a:prstGeom>
          <a:solidFill>
            <a:srgbClr val="014B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Distribution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56485-DCDE-45D5-9207-8ABC0156A1FE}"/>
              </a:ext>
            </a:extLst>
          </p:cNvPr>
          <p:cNvSpPr txBox="1"/>
          <p:nvPr/>
        </p:nvSpPr>
        <p:spPr>
          <a:xfrm>
            <a:off x="7704600" y="4178023"/>
            <a:ext cx="2695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Pada </a:t>
            </a:r>
            <a:r>
              <a:rPr lang="en-US" sz="1600" b="1" dirty="0" err="1">
                <a:solidFill>
                  <a:schemeClr val="bg1"/>
                </a:solidFill>
              </a:rPr>
              <a:t>tahapan</a:t>
            </a:r>
            <a:r>
              <a:rPr lang="en-US" sz="1600" b="1" dirty="0">
                <a:solidFill>
                  <a:schemeClr val="bg1"/>
                </a:solidFill>
              </a:rPr>
              <a:t> distribution </a:t>
            </a:r>
            <a:r>
              <a:rPr lang="en-US" sz="1600" b="1" dirty="0" err="1">
                <a:solidFill>
                  <a:schemeClr val="bg1"/>
                </a:solidFill>
              </a:rPr>
              <a:t>merupakan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tahap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publikasi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terhadap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hasil</a:t>
            </a:r>
            <a:r>
              <a:rPr lang="en-US" sz="1600" b="1" dirty="0">
                <a:solidFill>
                  <a:schemeClr val="bg1"/>
                </a:solidFill>
              </a:rPr>
              <a:t> Corporate Identity yang </a:t>
            </a:r>
            <a:r>
              <a:rPr lang="en-US" sz="1600" b="1" dirty="0" err="1">
                <a:solidFill>
                  <a:schemeClr val="bg1"/>
                </a:solidFill>
              </a:rPr>
              <a:t>telah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dibuat</a:t>
            </a:r>
            <a:r>
              <a:rPr lang="en-US" sz="1600" b="1" dirty="0">
                <a:solidFill>
                  <a:schemeClr val="bg1"/>
                </a:solidFill>
              </a:rPr>
              <a:t>. </a:t>
            </a:r>
            <a:r>
              <a:rPr lang="en-US" sz="1600" b="1" dirty="0" err="1">
                <a:solidFill>
                  <a:schemeClr val="bg1"/>
                </a:solidFill>
              </a:rPr>
              <a:t>Dalam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mempublikasikannya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menggunakan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sosial</a:t>
            </a:r>
            <a:r>
              <a:rPr lang="en-US" sz="1600" b="1" dirty="0">
                <a:solidFill>
                  <a:schemeClr val="bg1"/>
                </a:solidFill>
              </a:rPr>
              <a:t> media</a:t>
            </a:r>
            <a:endParaRPr lang="en-ID" sz="16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D83D6E-C6FB-4C76-B27C-6F33A684B3DA}"/>
              </a:ext>
            </a:extLst>
          </p:cNvPr>
          <p:cNvCxnSpPr/>
          <p:nvPr/>
        </p:nvCxnSpPr>
        <p:spPr>
          <a:xfrm>
            <a:off x="6591224" y="2667234"/>
            <a:ext cx="0" cy="3017395"/>
          </a:xfrm>
          <a:prstGeom prst="line">
            <a:avLst/>
          </a:prstGeom>
          <a:ln>
            <a:solidFill>
              <a:srgbClr val="014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B7335BD5-3ED0-4092-BBEE-1A720DDF85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10999" r="15925" b="17922"/>
          <a:stretch/>
        </p:blipFill>
        <p:spPr>
          <a:xfrm rot="1790567">
            <a:off x="10590650" y="4915731"/>
            <a:ext cx="2059774" cy="2183479"/>
          </a:xfrm>
          <a:prstGeom prst="rect">
            <a:avLst/>
          </a:prstGeom>
        </p:spPr>
      </p:pic>
      <p:sp>
        <p:nvSpPr>
          <p:cNvPr id="80" name="TextBox 79">
            <a:hlinkClick r:id="rId7" action="ppaction://hlinksldjump"/>
            <a:extLst>
              <a:ext uri="{FF2B5EF4-FFF2-40B4-BE49-F238E27FC236}">
                <a16:creationId xmlns:a16="http://schemas.microsoft.com/office/drawing/2014/main" id="{02C03E76-9443-434C-ABB3-B3A89A461D0D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CD440269-476A-42A4-AE62-447F88CEA393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TextBox 81">
            <a:hlinkClick r:id="rId8" action="ppaction://hlinksldjump"/>
            <a:extLst>
              <a:ext uri="{FF2B5EF4-FFF2-40B4-BE49-F238E27FC236}">
                <a16:creationId xmlns:a16="http://schemas.microsoft.com/office/drawing/2014/main" id="{5BB1C88C-1062-4A81-8455-E6FF0CF4443D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4" name="Picture 83">
            <a:hlinkClick r:id="rId9" action="ppaction://hlinksldjump"/>
            <a:extLst>
              <a:ext uri="{FF2B5EF4-FFF2-40B4-BE49-F238E27FC236}">
                <a16:creationId xmlns:a16="http://schemas.microsoft.com/office/drawing/2014/main" id="{61C7A0C5-006D-49C2-8C5C-5678AC4B8F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85" name="Picture 84">
            <a:hlinkClick r:id="rId11" action="ppaction://hlinksldjump"/>
            <a:extLst>
              <a:ext uri="{FF2B5EF4-FFF2-40B4-BE49-F238E27FC236}">
                <a16:creationId xmlns:a16="http://schemas.microsoft.com/office/drawing/2014/main" id="{8AE8D045-E88D-4C9A-A7FD-ADA34AD46B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86" name="TextBox 85">
            <a:hlinkClick r:id="rId13" action="ppaction://hlinksldjump"/>
            <a:extLst>
              <a:ext uri="{FF2B5EF4-FFF2-40B4-BE49-F238E27FC236}">
                <a16:creationId xmlns:a16="http://schemas.microsoft.com/office/drawing/2014/main" id="{8C4EAE33-81C8-4A82-9785-5886F8606A23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F184C-09A1-8C26-5871-5AFE832F06B1}"/>
              </a:ext>
            </a:extLst>
          </p:cNvPr>
          <p:cNvSpPr txBox="1"/>
          <p:nvPr/>
        </p:nvSpPr>
        <p:spPr>
          <a:xfrm>
            <a:off x="2644302" y="4300521"/>
            <a:ext cx="28345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Tahapan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testing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merupakan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tahapan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pengujian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dari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hasil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yang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telah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dibuat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untuk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memastikan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kesesuaian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dengan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rencana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yang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telah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Popins"/>
              </a:rPr>
              <a:t>disusun</a:t>
            </a:r>
            <a:r>
              <a:rPr lang="en-ID" sz="1600" b="1" dirty="0">
                <a:solidFill>
                  <a:schemeClr val="bg1"/>
                </a:solidFill>
                <a:latin typeface="Popins"/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B319A9-5789-7213-59E9-9E4DFC741486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4246834-F7B1-1AAA-EFF9-41AE6767925A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8BFDE3-7F56-CCF7-184D-6C932AB26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CE4EBE-64DC-16D6-DFD4-E9003DB55C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562" y="1641121"/>
            <a:ext cx="2551006" cy="2551006"/>
          </a:xfrm>
          <a:prstGeom prst="rect">
            <a:avLst/>
          </a:prstGeom>
        </p:spPr>
      </p:pic>
      <p:pic>
        <p:nvPicPr>
          <p:cNvPr id="2056" name="Picture 8" descr="Free vector store with the sign we are open">
            <a:extLst>
              <a:ext uri="{FF2B5EF4-FFF2-40B4-BE49-F238E27FC236}">
                <a16:creationId xmlns:a16="http://schemas.microsoft.com/office/drawing/2014/main" id="{400A7E60-1CB0-2079-9C79-9094D33F5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100" y="1957626"/>
            <a:ext cx="1935149" cy="193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81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7" grpId="0" animBg="1"/>
      <p:bldP spid="50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hlinkClick r:id="rId3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Jadwal</a:t>
            </a:r>
            <a:endParaRPr lang="en-ID" sz="1600" b="1" dirty="0"/>
          </a:p>
        </p:txBody>
      </p:sp>
      <p:sp>
        <p:nvSpPr>
          <p:cNvPr id="22" name="Rectangle: Rounded Corners 21">
            <a:hlinkClick r:id="rId4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Kerja</a:t>
            </a:r>
            <a:endParaRPr lang="en-ID" sz="1600" b="1" dirty="0"/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Picture 31">
            <a:hlinkClick r:id="rId6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8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Jadwal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Kerja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79" name="TextBox 78">
            <a:hlinkClick r:id="rId11" action="ppaction://hlinksldjump"/>
            <a:extLst>
              <a:ext uri="{FF2B5EF4-FFF2-40B4-BE49-F238E27FC236}">
                <a16:creationId xmlns:a16="http://schemas.microsoft.com/office/drawing/2014/main" id="{2A6A8366-B8CB-4CEF-8980-F2F2FB635E3A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7E2EB59-1894-4201-9383-3F6953568A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0400069" y="4160379"/>
            <a:ext cx="2038943" cy="29314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3D6296-4C1C-FAC2-DFED-0E2ADC17A46F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245315B-E788-0348-C469-A222687A72F4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AA846E-24C7-7DC4-9C7C-EB3DCE70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272B76C-804F-5683-E222-DEDA270225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9186" y="2011283"/>
            <a:ext cx="4731042" cy="41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4FFC0B-5F74-4B7C-BEE2-8A60610BF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7634">
            <a:off x="9577206" y="2479803"/>
            <a:ext cx="4516663" cy="4516663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2678807" y="1318283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Jadwal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Kerja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051A976-9267-4085-B502-BD33E97A2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5" t="29784" r="29499" b="32976"/>
          <a:stretch/>
        </p:blipFill>
        <p:spPr>
          <a:xfrm>
            <a:off x="9911955" y="4513585"/>
            <a:ext cx="3486853" cy="3086910"/>
          </a:xfrm>
          <a:prstGeom prst="rect">
            <a:avLst/>
          </a:prstGeom>
        </p:spPr>
      </p:pic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2C445528-DF48-449F-A5E1-33A1276DEE19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6" action="ppaction://hlinksldjump"/>
            <a:extLst>
              <a:ext uri="{FF2B5EF4-FFF2-40B4-BE49-F238E27FC236}">
                <a16:creationId xmlns:a16="http://schemas.microsoft.com/office/drawing/2014/main" id="{7CE18C33-70BE-434C-995C-32B380C9E39C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pic>
        <p:nvPicPr>
          <p:cNvPr id="34" name="Picture 33">
            <a:hlinkClick r:id="rId7" action="ppaction://hlinksldjump"/>
            <a:extLst>
              <a:ext uri="{FF2B5EF4-FFF2-40B4-BE49-F238E27FC236}">
                <a16:creationId xmlns:a16="http://schemas.microsoft.com/office/drawing/2014/main" id="{C0B8888B-D64E-4DE3-BD38-0DC215D467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5" name="Picture 34">
            <a:hlinkClick r:id="rId9" action="ppaction://hlinksldjump"/>
            <a:extLst>
              <a:ext uri="{FF2B5EF4-FFF2-40B4-BE49-F238E27FC236}">
                <a16:creationId xmlns:a16="http://schemas.microsoft.com/office/drawing/2014/main" id="{0728989A-E163-4191-BE45-78BAF9D25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36" name="TextBox 35">
            <a:hlinkClick r:id="rId11" action="ppaction://hlinksldjump"/>
            <a:extLst>
              <a:ext uri="{FF2B5EF4-FFF2-40B4-BE49-F238E27FC236}">
                <a16:creationId xmlns:a16="http://schemas.microsoft.com/office/drawing/2014/main" id="{CA68FE07-462A-43E7-B9D6-68568AE3C3A8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>
            <a:hlinkClick r:id="rId12" action="ppaction://hlinksldjump"/>
            <a:extLst>
              <a:ext uri="{FF2B5EF4-FFF2-40B4-BE49-F238E27FC236}">
                <a16:creationId xmlns:a16="http://schemas.microsoft.com/office/drawing/2014/main" id="{9412E49F-DC1B-4126-B027-6B8AA8FF9B26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Rectangle: Rounded Corners 43">
            <a:hlinkClick r:id="rId6" action="ppaction://hlinksldjump"/>
            <a:extLst>
              <a:ext uri="{FF2B5EF4-FFF2-40B4-BE49-F238E27FC236}">
                <a16:creationId xmlns:a16="http://schemas.microsoft.com/office/drawing/2014/main" id="{C8361D3F-04E5-4AAC-B91C-BDF55A8530EB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Jadwal</a:t>
            </a:r>
            <a:endParaRPr lang="en-ID" sz="1600" b="1" dirty="0"/>
          </a:p>
        </p:txBody>
      </p:sp>
      <p:sp>
        <p:nvSpPr>
          <p:cNvPr id="45" name="Rectangle: Rounded Corners 44">
            <a:hlinkClick r:id="rId13" action="ppaction://hlinksldjump"/>
            <a:extLst>
              <a:ext uri="{FF2B5EF4-FFF2-40B4-BE49-F238E27FC236}">
                <a16:creationId xmlns:a16="http://schemas.microsoft.com/office/drawing/2014/main" id="{3BF07C47-2C3E-49E9-B117-F967094616FD}"/>
              </a:ext>
            </a:extLst>
          </p:cNvPr>
          <p:cNvSpPr/>
          <p:nvPr/>
        </p:nvSpPr>
        <p:spPr>
          <a:xfrm>
            <a:off x="2790336" y="13368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Kerja</a:t>
            </a:r>
            <a:endParaRPr lang="en-ID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B77BE-F785-FC58-5320-350EFC6592C1}"/>
              </a:ext>
            </a:extLst>
          </p:cNvPr>
          <p:cNvSpPr txBox="1"/>
          <p:nvPr/>
        </p:nvSpPr>
        <p:spPr>
          <a:xfrm>
            <a:off x="4145927" y="2609933"/>
            <a:ext cx="6297242" cy="212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179705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proposal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bulan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ke-1 bulan desember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ke-4 bulan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2024</a:t>
            </a:r>
          </a:p>
          <a:p>
            <a:pPr marL="342900" marR="179705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perekayasaan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ini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dengan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MDLC yang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tahapan</a:t>
            </a:r>
            <a:endParaRPr lang="en-ID" sz="1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7174E-0222-C3E1-B7E8-22811E1CA7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8" t="7202" r="26056" b="20411"/>
          <a:stretch/>
        </p:blipFill>
        <p:spPr>
          <a:xfrm>
            <a:off x="1546108" y="1982633"/>
            <a:ext cx="2934715" cy="45011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3AA7C-A8A9-0650-4FD2-1C23329B00D9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A255A53-A2CC-B69E-6AC3-D35847879DEF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7F4160-AAAA-381D-76F1-8BE97010C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9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4FFC0B-5F74-4B7C-BEE2-8A60610BF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7634">
            <a:off x="9577206" y="2479803"/>
            <a:ext cx="4516663" cy="4516663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51A976-9267-4085-B502-BD33E97A2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5" t="29784" r="29499" b="32976"/>
          <a:stretch/>
        </p:blipFill>
        <p:spPr>
          <a:xfrm>
            <a:off x="9911955" y="4513585"/>
            <a:ext cx="3486853" cy="3086910"/>
          </a:xfrm>
          <a:prstGeom prst="rect">
            <a:avLst/>
          </a:prstGeom>
        </p:spPr>
      </p:pic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2C445528-DF48-449F-A5E1-33A1276DEE19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6" action="ppaction://hlinksldjump"/>
            <a:extLst>
              <a:ext uri="{FF2B5EF4-FFF2-40B4-BE49-F238E27FC236}">
                <a16:creationId xmlns:a16="http://schemas.microsoft.com/office/drawing/2014/main" id="{7CE18C33-70BE-434C-995C-32B380C9E39C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pic>
        <p:nvPicPr>
          <p:cNvPr id="34" name="Picture 33">
            <a:hlinkClick r:id="rId7" action="ppaction://hlinksldjump"/>
            <a:extLst>
              <a:ext uri="{FF2B5EF4-FFF2-40B4-BE49-F238E27FC236}">
                <a16:creationId xmlns:a16="http://schemas.microsoft.com/office/drawing/2014/main" id="{C0B8888B-D64E-4DE3-BD38-0DC215D467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5" name="Picture 34">
            <a:hlinkClick r:id="rId9" action="ppaction://hlinksldjump"/>
            <a:extLst>
              <a:ext uri="{FF2B5EF4-FFF2-40B4-BE49-F238E27FC236}">
                <a16:creationId xmlns:a16="http://schemas.microsoft.com/office/drawing/2014/main" id="{0728989A-E163-4191-BE45-78BAF9D25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36" y="4872292"/>
            <a:ext cx="1008634" cy="1008634"/>
          </a:xfrm>
          <a:prstGeom prst="rect">
            <a:avLst/>
          </a:prstGeom>
        </p:spPr>
      </p:pic>
      <p:sp>
        <p:nvSpPr>
          <p:cNvPr id="36" name="TextBox 35">
            <a:hlinkClick r:id="rId11" action="ppaction://hlinksldjump"/>
            <a:extLst>
              <a:ext uri="{FF2B5EF4-FFF2-40B4-BE49-F238E27FC236}">
                <a16:creationId xmlns:a16="http://schemas.microsoft.com/office/drawing/2014/main" id="{CA68FE07-462A-43E7-B9D6-68568AE3C3A8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>
            <a:hlinkClick r:id="rId12" action="ppaction://hlinksldjump"/>
            <a:extLst>
              <a:ext uri="{FF2B5EF4-FFF2-40B4-BE49-F238E27FC236}">
                <a16:creationId xmlns:a16="http://schemas.microsoft.com/office/drawing/2014/main" id="{9412E49F-DC1B-4126-B027-6B8AA8FF9B26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Rectangle: Rounded Corners 43">
            <a:hlinkClick r:id="rId6" action="ppaction://hlinksldjump"/>
            <a:extLst>
              <a:ext uri="{FF2B5EF4-FFF2-40B4-BE49-F238E27FC236}">
                <a16:creationId xmlns:a16="http://schemas.microsoft.com/office/drawing/2014/main" id="{C8361D3F-04E5-4AAC-B91C-BDF55A8530EB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Jadwal</a:t>
            </a:r>
            <a:endParaRPr lang="en-ID" sz="1600" b="1" dirty="0"/>
          </a:p>
        </p:txBody>
      </p:sp>
      <p:sp>
        <p:nvSpPr>
          <p:cNvPr id="45" name="Rectangle: Rounded Corners 44">
            <a:hlinkClick r:id="rId13" action="ppaction://hlinksldjump"/>
            <a:extLst>
              <a:ext uri="{FF2B5EF4-FFF2-40B4-BE49-F238E27FC236}">
                <a16:creationId xmlns:a16="http://schemas.microsoft.com/office/drawing/2014/main" id="{3BF07C47-2C3E-49E9-B117-F967094616F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Kerja</a:t>
            </a:r>
            <a:endParaRPr lang="en-ID" sz="16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9919B-C962-BFF0-78FA-9C0C19BAA70B}"/>
              </a:ext>
            </a:extLst>
          </p:cNvPr>
          <p:cNvSpPr/>
          <p:nvPr/>
        </p:nvSpPr>
        <p:spPr>
          <a:xfrm>
            <a:off x="1662779" y="1662675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84D9-4561-6DAC-C753-5248E5FC9CEB}"/>
              </a:ext>
            </a:extLst>
          </p:cNvPr>
          <p:cNvGrpSpPr/>
          <p:nvPr/>
        </p:nvGrpSpPr>
        <p:grpSpPr>
          <a:xfrm>
            <a:off x="7298579" y="1113918"/>
            <a:ext cx="2987897" cy="868715"/>
            <a:chOff x="1944711" y="1113918"/>
            <a:chExt cx="2987897" cy="86871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6DB206-6EDA-C445-18FB-7A2463C7D3BF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260C477-DB25-3F9C-ED6B-C059B035515C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Jadwal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Kerja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FFE2F934-6126-02CB-68E6-AF703E36215A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E4BD2D5-1098-2948-7653-820A7A3E2645}"/>
              </a:ext>
            </a:extLst>
          </p:cNvPr>
          <p:cNvSpPr/>
          <p:nvPr/>
        </p:nvSpPr>
        <p:spPr>
          <a:xfrm>
            <a:off x="2801860" y="3071051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D669F3-9EE7-0304-2E7A-E73D4E3A3662}"/>
              </a:ext>
            </a:extLst>
          </p:cNvPr>
          <p:cNvSpPr/>
          <p:nvPr/>
        </p:nvSpPr>
        <p:spPr>
          <a:xfrm>
            <a:off x="6096000" y="3057178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endParaRPr lang="en-ID" b="1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F513D5E-5064-8012-B14B-51AA5BE1B8D7}"/>
              </a:ext>
            </a:extLst>
          </p:cNvPr>
          <p:cNvSpPr/>
          <p:nvPr/>
        </p:nvSpPr>
        <p:spPr>
          <a:xfrm>
            <a:off x="9060406" y="3107748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  <a:endParaRPr lang="en-ID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555EC-D227-2879-D8B3-77B80D781EE5}"/>
              </a:ext>
            </a:extLst>
          </p:cNvPr>
          <p:cNvSpPr txBox="1"/>
          <p:nvPr/>
        </p:nvSpPr>
        <p:spPr>
          <a:xfrm>
            <a:off x="8113505" y="3749122"/>
            <a:ext cx="291362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Pengumpulan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diperlukan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permbuatan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7Club Treasure ini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bulan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terhitung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ke- 3 bulan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2024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ke-2 bulan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Februari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2024.</a:t>
            </a:r>
            <a:endParaRPr lang="en-ID" sz="16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15B63-4018-E692-3C60-D80ECF1804AB}"/>
              </a:ext>
            </a:extLst>
          </p:cNvPr>
          <p:cNvSpPr txBox="1"/>
          <p:nvPr/>
        </p:nvSpPr>
        <p:spPr>
          <a:xfrm>
            <a:off x="1759384" y="3830726"/>
            <a:ext cx="30268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(Concept)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konsep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bulan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ke-1 bulan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2024 sampai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ke-4 bulan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2024.</a:t>
            </a:r>
            <a:endParaRPr lang="en-ID" sz="16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2D1A3-C8A8-57DB-7BB2-C826C847827A}"/>
              </a:ext>
            </a:extLst>
          </p:cNvPr>
          <p:cNvSpPr txBox="1"/>
          <p:nvPr/>
        </p:nvSpPr>
        <p:spPr>
          <a:xfrm>
            <a:off x="4934617" y="3844450"/>
            <a:ext cx="31024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Design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mendesain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keperluan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7Club Treasure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direncanakan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ke-2 bulan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2024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ke-1 bulan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Februari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2024.</a:t>
            </a:r>
            <a:endParaRPr lang="en-ID" sz="16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25972F-CF28-EFE0-82DF-73E0CA57E5C0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D2D85E6-0810-6F6C-2320-DCFE82A90D31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DDC898-A903-AFE9-0858-E5369E476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4FFC0B-5F74-4B7C-BEE2-8A60610BF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7634">
            <a:off x="9577206" y="2479803"/>
            <a:ext cx="4516663" cy="4516663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51A976-9267-4085-B502-BD33E97A2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5" t="29784" r="29499" b="32976"/>
          <a:stretch/>
        </p:blipFill>
        <p:spPr>
          <a:xfrm>
            <a:off x="9911955" y="4513585"/>
            <a:ext cx="3486853" cy="3086910"/>
          </a:xfrm>
          <a:prstGeom prst="rect">
            <a:avLst/>
          </a:prstGeom>
        </p:spPr>
      </p:pic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2C445528-DF48-449F-A5E1-33A1276DEE19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6" action="ppaction://hlinksldjump"/>
            <a:extLst>
              <a:ext uri="{FF2B5EF4-FFF2-40B4-BE49-F238E27FC236}">
                <a16:creationId xmlns:a16="http://schemas.microsoft.com/office/drawing/2014/main" id="{7CE18C33-70BE-434C-995C-32B380C9E39C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pic>
        <p:nvPicPr>
          <p:cNvPr id="34" name="Picture 33">
            <a:hlinkClick r:id="rId7" action="ppaction://hlinksldjump"/>
            <a:extLst>
              <a:ext uri="{FF2B5EF4-FFF2-40B4-BE49-F238E27FC236}">
                <a16:creationId xmlns:a16="http://schemas.microsoft.com/office/drawing/2014/main" id="{C0B8888B-D64E-4DE3-BD38-0DC215D467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5" name="Picture 34">
            <a:hlinkClick r:id="rId9" action="ppaction://hlinksldjump"/>
            <a:extLst>
              <a:ext uri="{FF2B5EF4-FFF2-40B4-BE49-F238E27FC236}">
                <a16:creationId xmlns:a16="http://schemas.microsoft.com/office/drawing/2014/main" id="{0728989A-E163-4191-BE45-78BAF9D25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36" y="4872292"/>
            <a:ext cx="1008634" cy="1008634"/>
          </a:xfrm>
          <a:prstGeom prst="rect">
            <a:avLst/>
          </a:prstGeom>
        </p:spPr>
      </p:pic>
      <p:sp>
        <p:nvSpPr>
          <p:cNvPr id="36" name="TextBox 35">
            <a:hlinkClick r:id="rId11" action="ppaction://hlinksldjump"/>
            <a:extLst>
              <a:ext uri="{FF2B5EF4-FFF2-40B4-BE49-F238E27FC236}">
                <a16:creationId xmlns:a16="http://schemas.microsoft.com/office/drawing/2014/main" id="{CA68FE07-462A-43E7-B9D6-68568AE3C3A8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>
            <a:hlinkClick r:id="rId12" action="ppaction://hlinksldjump"/>
            <a:extLst>
              <a:ext uri="{FF2B5EF4-FFF2-40B4-BE49-F238E27FC236}">
                <a16:creationId xmlns:a16="http://schemas.microsoft.com/office/drawing/2014/main" id="{9412E49F-DC1B-4126-B027-6B8AA8FF9B26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Rectangle: Rounded Corners 43">
            <a:hlinkClick r:id="rId6" action="ppaction://hlinksldjump"/>
            <a:extLst>
              <a:ext uri="{FF2B5EF4-FFF2-40B4-BE49-F238E27FC236}">
                <a16:creationId xmlns:a16="http://schemas.microsoft.com/office/drawing/2014/main" id="{C8361D3F-04E5-4AAC-B91C-BDF55A8530EB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Jadwal</a:t>
            </a:r>
            <a:endParaRPr lang="en-ID" sz="1600" b="1" dirty="0"/>
          </a:p>
        </p:txBody>
      </p:sp>
      <p:sp>
        <p:nvSpPr>
          <p:cNvPr id="45" name="Rectangle: Rounded Corners 44">
            <a:hlinkClick r:id="rId13" action="ppaction://hlinksldjump"/>
            <a:extLst>
              <a:ext uri="{FF2B5EF4-FFF2-40B4-BE49-F238E27FC236}">
                <a16:creationId xmlns:a16="http://schemas.microsoft.com/office/drawing/2014/main" id="{3BF07C47-2C3E-49E9-B117-F967094616F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Kerja</a:t>
            </a:r>
            <a:endParaRPr lang="en-ID" sz="16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9919B-C962-BFF0-78FA-9C0C19BAA70B}"/>
              </a:ext>
            </a:extLst>
          </p:cNvPr>
          <p:cNvSpPr/>
          <p:nvPr/>
        </p:nvSpPr>
        <p:spPr>
          <a:xfrm>
            <a:off x="1662779" y="1662675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84D9-4561-6DAC-C753-5248E5FC9CEB}"/>
              </a:ext>
            </a:extLst>
          </p:cNvPr>
          <p:cNvGrpSpPr/>
          <p:nvPr/>
        </p:nvGrpSpPr>
        <p:grpSpPr>
          <a:xfrm>
            <a:off x="7298579" y="1113918"/>
            <a:ext cx="2987897" cy="868715"/>
            <a:chOff x="1944711" y="1113918"/>
            <a:chExt cx="2987897" cy="86871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6DB206-6EDA-C445-18FB-7A2463C7D3BF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260C477-DB25-3F9C-ED6B-C059B035515C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Jadwal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Kerja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FFE2F934-6126-02CB-68E6-AF703E36215A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E4BD2D5-1098-2948-7653-820A7A3E2645}"/>
              </a:ext>
            </a:extLst>
          </p:cNvPr>
          <p:cNvSpPr/>
          <p:nvPr/>
        </p:nvSpPr>
        <p:spPr>
          <a:xfrm>
            <a:off x="2801860" y="3071051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AD669F3-9EE7-0304-2E7A-E73D4E3A3662}"/>
              </a:ext>
            </a:extLst>
          </p:cNvPr>
          <p:cNvSpPr/>
          <p:nvPr/>
        </p:nvSpPr>
        <p:spPr>
          <a:xfrm>
            <a:off x="6033472" y="3034837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  <a:endParaRPr lang="en-ID" b="1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F513D5E-5064-8012-B14B-51AA5BE1B8D7}"/>
              </a:ext>
            </a:extLst>
          </p:cNvPr>
          <p:cNvSpPr/>
          <p:nvPr/>
        </p:nvSpPr>
        <p:spPr>
          <a:xfrm>
            <a:off x="9060406" y="3107748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ID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555EC-D227-2879-D8B3-77B80D781EE5}"/>
              </a:ext>
            </a:extLst>
          </p:cNvPr>
          <p:cNvSpPr txBox="1"/>
          <p:nvPr/>
        </p:nvSpPr>
        <p:spPr>
          <a:xfrm>
            <a:off x="8066218" y="3844449"/>
            <a:ext cx="29136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penyebarluasan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dua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mulai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ke-2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bulan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Maret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2024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ke-4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bulan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Maret</a:t>
            </a:r>
            <a:r>
              <a:rPr lang="en-ID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2024.</a:t>
            </a:r>
            <a:endParaRPr lang="en-ID" sz="16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15B63-4018-E692-3C60-D80ECF1804AB}"/>
              </a:ext>
            </a:extLst>
          </p:cNvPr>
          <p:cNvSpPr txBox="1"/>
          <p:nvPr/>
        </p:nvSpPr>
        <p:spPr>
          <a:xfrm>
            <a:off x="1759384" y="3830726"/>
            <a:ext cx="30268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(Proses Coding dan Assembly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bulan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terhitung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ke-4 bulan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2024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ke-3 bulan February 2024.</a:t>
            </a:r>
            <a:endParaRPr lang="en-ID" sz="16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2D1A3-C8A8-57DB-7BB2-C826C847827A}"/>
              </a:ext>
            </a:extLst>
          </p:cNvPr>
          <p:cNvSpPr txBox="1"/>
          <p:nvPr/>
        </p:nvSpPr>
        <p:spPr>
          <a:xfrm>
            <a:off x="4934617" y="3844450"/>
            <a:ext cx="31024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(Testing)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dua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ke-1 bulan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Februari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2024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ke-1 bulan </a:t>
            </a:r>
            <a:r>
              <a:rPr lang="en-US" sz="1600" b="1" spc="-5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Maret</a:t>
            </a:r>
            <a:r>
              <a:rPr lang="en-US" sz="1600" b="1" spc="-5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2024.</a:t>
            </a:r>
            <a:endParaRPr lang="en-ID" sz="16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25972F-CF28-EFE0-82DF-73E0CA57E5C0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D2D85E6-0810-6F6C-2320-DCFE82A90D31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DDC898-A903-AFE9-0858-E5369E476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4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4FFC0B-5F74-4B7C-BEE2-8A60610BF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7634">
            <a:off x="9577206" y="2479803"/>
            <a:ext cx="4516663" cy="4516663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51A976-9267-4085-B502-BD33E97A2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5" t="29784" r="29499" b="32976"/>
          <a:stretch/>
        </p:blipFill>
        <p:spPr>
          <a:xfrm>
            <a:off x="9911955" y="4513585"/>
            <a:ext cx="3486853" cy="3086910"/>
          </a:xfrm>
          <a:prstGeom prst="rect">
            <a:avLst/>
          </a:prstGeom>
        </p:spPr>
      </p:pic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2C445528-DF48-449F-A5E1-33A1276DEE19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6" action="ppaction://hlinksldjump"/>
            <a:extLst>
              <a:ext uri="{FF2B5EF4-FFF2-40B4-BE49-F238E27FC236}">
                <a16:creationId xmlns:a16="http://schemas.microsoft.com/office/drawing/2014/main" id="{7CE18C33-70BE-434C-995C-32B380C9E39C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pic>
        <p:nvPicPr>
          <p:cNvPr id="34" name="Picture 33">
            <a:hlinkClick r:id="rId7" action="ppaction://hlinksldjump"/>
            <a:extLst>
              <a:ext uri="{FF2B5EF4-FFF2-40B4-BE49-F238E27FC236}">
                <a16:creationId xmlns:a16="http://schemas.microsoft.com/office/drawing/2014/main" id="{C0B8888B-D64E-4DE3-BD38-0DC215D467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5" name="Picture 34">
            <a:hlinkClick r:id="rId9" action="ppaction://hlinksldjump"/>
            <a:extLst>
              <a:ext uri="{FF2B5EF4-FFF2-40B4-BE49-F238E27FC236}">
                <a16:creationId xmlns:a16="http://schemas.microsoft.com/office/drawing/2014/main" id="{0728989A-E163-4191-BE45-78BAF9D25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36" y="4872292"/>
            <a:ext cx="1008634" cy="1008634"/>
          </a:xfrm>
          <a:prstGeom prst="rect">
            <a:avLst/>
          </a:prstGeom>
        </p:spPr>
      </p:pic>
      <p:sp>
        <p:nvSpPr>
          <p:cNvPr id="36" name="TextBox 35">
            <a:hlinkClick r:id="rId11" action="ppaction://hlinksldjump"/>
            <a:extLst>
              <a:ext uri="{FF2B5EF4-FFF2-40B4-BE49-F238E27FC236}">
                <a16:creationId xmlns:a16="http://schemas.microsoft.com/office/drawing/2014/main" id="{CA68FE07-462A-43E7-B9D6-68568AE3C3A8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>
            <a:hlinkClick r:id="rId12" action="ppaction://hlinksldjump"/>
            <a:extLst>
              <a:ext uri="{FF2B5EF4-FFF2-40B4-BE49-F238E27FC236}">
                <a16:creationId xmlns:a16="http://schemas.microsoft.com/office/drawing/2014/main" id="{9412E49F-DC1B-4126-B027-6B8AA8FF9B26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Rectangle: Rounded Corners 43">
            <a:hlinkClick r:id="rId6" action="ppaction://hlinksldjump"/>
            <a:extLst>
              <a:ext uri="{FF2B5EF4-FFF2-40B4-BE49-F238E27FC236}">
                <a16:creationId xmlns:a16="http://schemas.microsoft.com/office/drawing/2014/main" id="{C8361D3F-04E5-4AAC-B91C-BDF55A8530EB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Jadwal</a:t>
            </a:r>
            <a:endParaRPr lang="en-ID" sz="1600" b="1" dirty="0"/>
          </a:p>
        </p:txBody>
      </p:sp>
      <p:sp>
        <p:nvSpPr>
          <p:cNvPr id="45" name="Rectangle: Rounded Corners 44">
            <a:hlinkClick r:id="rId13" action="ppaction://hlinksldjump"/>
            <a:extLst>
              <a:ext uri="{FF2B5EF4-FFF2-40B4-BE49-F238E27FC236}">
                <a16:creationId xmlns:a16="http://schemas.microsoft.com/office/drawing/2014/main" id="{3BF07C47-2C3E-49E9-B117-F967094616F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Kerja</a:t>
            </a:r>
            <a:endParaRPr lang="en-ID" sz="16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9919B-C962-BFF0-78FA-9C0C19BAA70B}"/>
              </a:ext>
            </a:extLst>
          </p:cNvPr>
          <p:cNvSpPr/>
          <p:nvPr/>
        </p:nvSpPr>
        <p:spPr>
          <a:xfrm>
            <a:off x="1662779" y="1662675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84D9-4561-6DAC-C753-5248E5FC9CEB}"/>
              </a:ext>
            </a:extLst>
          </p:cNvPr>
          <p:cNvGrpSpPr/>
          <p:nvPr/>
        </p:nvGrpSpPr>
        <p:grpSpPr>
          <a:xfrm>
            <a:off x="7298579" y="1113918"/>
            <a:ext cx="2987897" cy="868715"/>
            <a:chOff x="1944711" y="1113918"/>
            <a:chExt cx="2987897" cy="86871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6DB206-6EDA-C445-18FB-7A2463C7D3BF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260C477-DB25-3F9C-ED6B-C059B035515C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Jadwal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Kerja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FFE2F934-6126-02CB-68E6-AF703E36215A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25972F-CF28-EFE0-82DF-73E0CA57E5C0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D2D85E6-0810-6F6C-2320-DCFE82A90D31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DDC898-A903-AFE9-0858-E5369E476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11AEAA5-B624-69D1-6CD0-74033CAE6AB9}"/>
              </a:ext>
            </a:extLst>
          </p:cNvPr>
          <p:cNvSpPr txBox="1"/>
          <p:nvPr/>
        </p:nvSpPr>
        <p:spPr>
          <a:xfrm>
            <a:off x="3770776" y="3365326"/>
            <a:ext cx="483792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dirty="0">
                <a:solidFill>
                  <a:schemeClr val="bg1"/>
                </a:solidFill>
              </a:rPr>
              <a:t>Pembuatan laporan akan dilakukan mulai dari minggu ke-1 bulan Januari  2024 hingga minggu ke-4 bulan Maret 2024.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7DEA06D-5665-A576-2EEC-62F6038BFA36}"/>
              </a:ext>
            </a:extLst>
          </p:cNvPr>
          <p:cNvSpPr/>
          <p:nvPr/>
        </p:nvSpPr>
        <p:spPr>
          <a:xfrm>
            <a:off x="3199533" y="3393767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72293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884F020-0A9A-46A5-A6F0-9F6460A12FEC}"/>
              </a:ext>
            </a:extLst>
          </p:cNvPr>
          <p:cNvGrpSpPr/>
          <p:nvPr/>
        </p:nvGrpSpPr>
        <p:grpSpPr>
          <a:xfrm>
            <a:off x="330556" y="412126"/>
            <a:ext cx="433594" cy="244699"/>
            <a:chOff x="304798" y="270457"/>
            <a:chExt cx="433594" cy="2446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710A46-C015-4236-9C77-441D522B25BC}"/>
                </a:ext>
              </a:extLst>
            </p:cNvPr>
            <p:cNvSpPr/>
            <p:nvPr/>
          </p:nvSpPr>
          <p:spPr>
            <a:xfrm>
              <a:off x="309094" y="270457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5E8AF3-8E5F-47DE-9F68-97E8C901C4B9}"/>
                </a:ext>
              </a:extLst>
            </p:cNvPr>
            <p:cNvSpPr/>
            <p:nvPr/>
          </p:nvSpPr>
          <p:spPr>
            <a:xfrm>
              <a:off x="306946" y="358462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80AF7C-7463-4EA5-A5B5-3C74B6F4C2C1}"/>
                </a:ext>
              </a:extLst>
            </p:cNvPr>
            <p:cNvSpPr/>
            <p:nvPr/>
          </p:nvSpPr>
          <p:spPr>
            <a:xfrm>
              <a:off x="304798" y="459346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AE76B9-9FA4-41AC-96C1-A4DDB79D4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08" y="0"/>
            <a:ext cx="12182535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421C7-5848-46F5-BBF0-948D2992E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5" t="6328" r="6847" b="11186"/>
          <a:stretch/>
        </p:blipFill>
        <p:spPr>
          <a:xfrm>
            <a:off x="790752" y="879829"/>
            <a:ext cx="4649273" cy="450128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278F75-4973-4DCB-86BA-BCBA7FA08C5F}"/>
              </a:ext>
            </a:extLst>
          </p:cNvPr>
          <p:cNvSpPr/>
          <p:nvPr/>
        </p:nvSpPr>
        <p:spPr>
          <a:xfrm>
            <a:off x="4226196" y="1105119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8D6D59-AD4D-4F16-A091-9A2CDA594EB6}"/>
              </a:ext>
            </a:extLst>
          </p:cNvPr>
          <p:cNvSpPr/>
          <p:nvPr/>
        </p:nvSpPr>
        <p:spPr>
          <a:xfrm>
            <a:off x="4252434" y="5250607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6EC4D8-56AD-4E4E-A978-FAC5DC1B6523}"/>
              </a:ext>
            </a:extLst>
          </p:cNvPr>
          <p:cNvSpPr/>
          <p:nvPr/>
        </p:nvSpPr>
        <p:spPr>
          <a:xfrm>
            <a:off x="4630806" y="1402914"/>
            <a:ext cx="809219" cy="251138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4E8A07-B704-462E-9C00-C9F63A6A2325}"/>
              </a:ext>
            </a:extLst>
          </p:cNvPr>
          <p:cNvSpPr/>
          <p:nvPr/>
        </p:nvSpPr>
        <p:spPr>
          <a:xfrm>
            <a:off x="4613043" y="4948011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90366-F39C-478D-99AC-F253902D7A76}"/>
              </a:ext>
            </a:extLst>
          </p:cNvPr>
          <p:cNvSpPr/>
          <p:nvPr/>
        </p:nvSpPr>
        <p:spPr>
          <a:xfrm>
            <a:off x="5126048" y="5231169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7BD1DD5-C714-4FF8-A74F-08410673A7A8}"/>
              </a:ext>
            </a:extLst>
          </p:cNvPr>
          <p:cNvSpPr/>
          <p:nvPr/>
        </p:nvSpPr>
        <p:spPr>
          <a:xfrm>
            <a:off x="222016" y="3067737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E3997F-7B4F-4802-9059-78374E2B4CD7}"/>
              </a:ext>
            </a:extLst>
          </p:cNvPr>
          <p:cNvSpPr/>
          <p:nvPr/>
        </p:nvSpPr>
        <p:spPr>
          <a:xfrm>
            <a:off x="222016" y="2501421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CB671D-515E-4FF6-BF87-9AD28F081C38}"/>
              </a:ext>
            </a:extLst>
          </p:cNvPr>
          <p:cNvSpPr/>
          <p:nvPr/>
        </p:nvSpPr>
        <p:spPr>
          <a:xfrm>
            <a:off x="735021" y="2784579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069E7CC-D4D6-44C7-B1A3-E6A9737BA7EB}"/>
              </a:ext>
            </a:extLst>
          </p:cNvPr>
          <p:cNvSpPr/>
          <p:nvPr/>
        </p:nvSpPr>
        <p:spPr>
          <a:xfrm>
            <a:off x="399246" y="6181846"/>
            <a:ext cx="558083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hlinkClick r:id="" action="ppaction://noaction"/>
            <a:extLst>
              <a:ext uri="{FF2B5EF4-FFF2-40B4-BE49-F238E27FC236}">
                <a16:creationId xmlns:a16="http://schemas.microsoft.com/office/drawing/2014/main" id="{8DD14FC1-6E44-48DD-B749-1EC5B223CE3B}"/>
              </a:ext>
            </a:extLst>
          </p:cNvPr>
          <p:cNvSpPr/>
          <p:nvPr/>
        </p:nvSpPr>
        <p:spPr>
          <a:xfrm flipH="1">
            <a:off x="390659" y="6376101"/>
            <a:ext cx="558083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2DA7C8-5F7F-4878-BA2F-31E71B0E4ABC}"/>
              </a:ext>
            </a:extLst>
          </p:cNvPr>
          <p:cNvSpPr txBox="1"/>
          <p:nvPr/>
        </p:nvSpPr>
        <p:spPr>
          <a:xfrm>
            <a:off x="5422262" y="2501421"/>
            <a:ext cx="3605801" cy="584775"/>
          </a:xfrm>
          <a:prstGeom prst="rect">
            <a:avLst/>
          </a:prstGeom>
          <a:solidFill>
            <a:srgbClr val="FEA139"/>
          </a:solidFill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14B3F"/>
                </a:solidFill>
                <a:latin typeface="Arial Black" panose="020B0A04020102020204" pitchFamily="34" charset="0"/>
              </a:rPr>
              <a:t>TERIMA</a:t>
            </a:r>
            <a:r>
              <a:rPr lang="en-US" sz="3200" dirty="0">
                <a:solidFill>
                  <a:srgbClr val="014B3F"/>
                </a:solidFill>
                <a:latin typeface="Arial Black" panose="020B0A04020102020204" pitchFamily="34" charset="0"/>
              </a:rPr>
              <a:t> KASIH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1BC472-238A-4DAA-8FA2-DEF31BBDB6D9}"/>
              </a:ext>
            </a:extLst>
          </p:cNvPr>
          <p:cNvSpPr txBox="1"/>
          <p:nvPr/>
        </p:nvSpPr>
        <p:spPr>
          <a:xfrm>
            <a:off x="6008761" y="3281520"/>
            <a:ext cx="5808055" cy="584775"/>
          </a:xfrm>
          <a:prstGeom prst="rect">
            <a:avLst/>
          </a:prstGeom>
          <a:solidFill>
            <a:srgbClr val="014B3F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EA139"/>
                </a:solidFill>
                <a:latin typeface="Arial Black" panose="020B0A04020102020204" pitchFamily="34" charset="0"/>
              </a:rPr>
              <a:t>SILAHKAN BERTANYA?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2963F9-0535-772C-4515-DCE5EEBEE075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C3ECF46F-F30B-A216-6B5E-16434131BC77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A20217-72EE-289E-21FD-89262D371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7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20865-AAC2-4764-861A-F34592A3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8676DC-2DB3-40EA-8A27-2412B02A6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2019">
            <a:off x="9394131" y="3530854"/>
            <a:ext cx="4543010" cy="45430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hlinkClick r:id="rId4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Latar</a:t>
            </a:r>
            <a:r>
              <a:rPr lang="en-US" sz="1600" b="1" dirty="0"/>
              <a:t> </a:t>
            </a:r>
            <a:r>
              <a:rPr lang="en-US" sz="1600" b="1" dirty="0" err="1"/>
              <a:t>Belakang</a:t>
            </a:r>
            <a:endParaRPr lang="en-ID" sz="1600" b="1" dirty="0"/>
          </a:p>
        </p:txBody>
      </p:sp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Rumusan</a:t>
            </a:r>
            <a:r>
              <a:rPr lang="en-US" sz="1600" b="1" dirty="0"/>
              <a:t> </a:t>
            </a:r>
            <a:r>
              <a:rPr lang="en-US" sz="1600" b="1" dirty="0" err="1"/>
              <a:t>Masalah</a:t>
            </a:r>
            <a:endParaRPr lang="en-ID" sz="1600" b="1" dirty="0"/>
          </a:p>
        </p:txBody>
      </p:sp>
      <p:sp>
        <p:nvSpPr>
          <p:cNvPr id="23" name="Rectangle: Rounded Corners 22">
            <a:hlinkClick r:id="rId6" action="ppaction://hlinksldjump"/>
            <a:extLst>
              <a:ext uri="{FF2B5EF4-FFF2-40B4-BE49-F238E27FC236}">
                <a16:creationId xmlns:a16="http://schemas.microsoft.com/office/drawing/2014/main" id="{1B9032C8-2109-48D3-BF6C-8916102BFF01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Tujuan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24" name="Rectangle: Rounded Corners 23">
            <a:hlinkClick r:id="rId7" action="ppaction://hlinksldjump"/>
            <a:extLst>
              <a:ext uri="{FF2B5EF4-FFF2-40B4-BE49-F238E27FC236}">
                <a16:creationId xmlns:a16="http://schemas.microsoft.com/office/drawing/2014/main" id="{6100E423-0E5A-4E50-AB21-42A1C52D24C6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Manfaat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25" name="Rectangle: Rounded Corners 24">
            <a:hlinkClick r:id="rId8" action="ppaction://hlinksldjump"/>
            <a:extLst>
              <a:ext uri="{FF2B5EF4-FFF2-40B4-BE49-F238E27FC236}">
                <a16:creationId xmlns:a16="http://schemas.microsoft.com/office/drawing/2014/main" id="{5F7785A5-2412-41B1-96EF-0F9311849670}"/>
              </a:ext>
            </a:extLst>
          </p:cNvPr>
          <p:cNvSpPr/>
          <p:nvPr/>
        </p:nvSpPr>
        <p:spPr>
          <a:xfrm>
            <a:off x="7641467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Manfaat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26" name="TextBox 25">
            <a:hlinkClick r:id="rId9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10" action="ppaction://hlinksldjump"/>
            <a:extLst>
              <a:ext uri="{FF2B5EF4-FFF2-40B4-BE49-F238E27FC236}">
                <a16:creationId xmlns:a16="http://schemas.microsoft.com/office/drawing/2014/main" id="{3D698C1F-EE09-4436-A698-92FDD8550EA3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hlinkClick r:id="rId11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Picture 31">
            <a:hlinkClick r:id="rId12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14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39FBB9-40BE-4D0E-8BBD-4540A8085E26}"/>
              </a:ext>
            </a:extLst>
          </p:cNvPr>
          <p:cNvSpPr/>
          <p:nvPr/>
        </p:nvSpPr>
        <p:spPr>
          <a:xfrm>
            <a:off x="1493949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06480E-86EF-4D5B-99B5-E0476CC0C427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424CEA0-C74E-4762-AAF8-BFD88736EBA4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1ACEA47-710A-4184-81A8-5CB3450C476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 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Latar</a:t>
              </a:r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belakang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35D5037E-CAD0-4E5D-BE1E-51E5A895EE5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077CE79-A9E2-720E-C928-51172705409D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FA0094AA-1D8F-4033-94DF-18A9B8153666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6B3BBA-1795-D14D-E47B-D194DB055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DB01B3-A924-3D56-6383-80473EC3DD56}"/>
              </a:ext>
            </a:extLst>
          </p:cNvPr>
          <p:cNvSpPr txBox="1"/>
          <p:nvPr/>
        </p:nvSpPr>
        <p:spPr>
          <a:xfrm>
            <a:off x="4123817" y="2290613"/>
            <a:ext cx="6574234" cy="337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16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Thrifting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atau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biasa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dikenal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dengan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pakaian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bekas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salah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untuk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memperpanjang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masa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pakai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pakaian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terutama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dengan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menjual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atau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membeli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pakaian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bekas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masih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layak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pakai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perlu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desain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Thrift store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bisa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alternatif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bagi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pecinta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fashion atau fashionista yang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mengeksplorasi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fashion.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Berkat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belanja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hemat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para fashionista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bisa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menemukan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model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pakaian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sangat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beragam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terduga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Sarana yang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untuk melakukan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transaksi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thrift store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cukup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beragam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baik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online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maupun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offline.</a:t>
            </a:r>
            <a:endParaRPr lang="en-ID" sz="16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569397B-DF4C-08CB-D128-9B1F673DEE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13" y="2084771"/>
            <a:ext cx="2025264" cy="36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20865-AAC2-4764-861A-F34592A3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hlinkClick r:id="rId3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Latar</a:t>
            </a:r>
            <a:r>
              <a:rPr lang="en-US" sz="1600" b="1" dirty="0"/>
              <a:t> </a:t>
            </a:r>
            <a:r>
              <a:rPr lang="en-US" sz="1600" b="1" dirty="0" err="1"/>
              <a:t>Belakang</a:t>
            </a:r>
            <a:endParaRPr lang="en-ID" sz="1600" b="1" dirty="0"/>
          </a:p>
        </p:txBody>
      </p:sp>
      <p:sp>
        <p:nvSpPr>
          <p:cNvPr id="22" name="Rectangle: Rounded Corners 21">
            <a:hlinkClick r:id="rId4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Rumusan</a:t>
            </a:r>
            <a:r>
              <a:rPr lang="en-US" sz="1600" b="1" dirty="0"/>
              <a:t> </a:t>
            </a:r>
            <a:r>
              <a:rPr lang="en-US" sz="1600" b="1" dirty="0" err="1"/>
              <a:t>Masalah</a:t>
            </a:r>
            <a:endParaRPr lang="en-ID" sz="1600" b="1" dirty="0"/>
          </a:p>
        </p:txBody>
      </p:sp>
      <p:sp>
        <p:nvSpPr>
          <p:cNvPr id="23" name="Rectangle: Rounded Corners 22">
            <a:hlinkClick r:id="rId5" action="ppaction://hlinksldjump"/>
            <a:extLst>
              <a:ext uri="{FF2B5EF4-FFF2-40B4-BE49-F238E27FC236}">
                <a16:creationId xmlns:a16="http://schemas.microsoft.com/office/drawing/2014/main" id="{1B9032C8-2109-48D3-BF6C-8916102BFF01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Tujuan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24" name="Rectangle: Rounded Corners 23">
            <a:hlinkClick r:id="rId6" action="ppaction://hlinksldjump"/>
            <a:extLst>
              <a:ext uri="{FF2B5EF4-FFF2-40B4-BE49-F238E27FC236}">
                <a16:creationId xmlns:a16="http://schemas.microsoft.com/office/drawing/2014/main" id="{6100E423-0E5A-4E50-AB21-42A1C52D24C6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Manfaat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25" name="Rectangle: Rounded Corners 24">
            <a:hlinkClick r:id="rId7" action="ppaction://hlinksldjump"/>
            <a:extLst>
              <a:ext uri="{FF2B5EF4-FFF2-40B4-BE49-F238E27FC236}">
                <a16:creationId xmlns:a16="http://schemas.microsoft.com/office/drawing/2014/main" id="{5F7785A5-2412-41B1-96EF-0F9311849670}"/>
              </a:ext>
            </a:extLst>
          </p:cNvPr>
          <p:cNvSpPr/>
          <p:nvPr/>
        </p:nvSpPr>
        <p:spPr>
          <a:xfrm>
            <a:off x="7641467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Ruang </a:t>
            </a:r>
            <a:r>
              <a:rPr lang="en-US" sz="1600" b="1" dirty="0" err="1"/>
              <a:t>Lingkup</a:t>
            </a:r>
            <a:endParaRPr lang="en-ID" sz="1600" b="1" dirty="0"/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9" action="ppaction://hlinksldjump"/>
            <a:extLst>
              <a:ext uri="{FF2B5EF4-FFF2-40B4-BE49-F238E27FC236}">
                <a16:creationId xmlns:a16="http://schemas.microsoft.com/office/drawing/2014/main" id="{3D698C1F-EE09-4436-A698-92FDD8550EA3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hlinkClick r:id="rId10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Picture 31">
            <a:hlinkClick r:id="rId11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13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39FBB9-40BE-4D0E-8BBD-4540A8085E26}"/>
              </a:ext>
            </a:extLst>
          </p:cNvPr>
          <p:cNvSpPr/>
          <p:nvPr/>
        </p:nvSpPr>
        <p:spPr>
          <a:xfrm>
            <a:off x="1493949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06480E-86EF-4D5B-99B5-E0476CC0C427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424CEA0-C74E-4762-AAF8-BFD88736EBA4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1ACEA47-710A-4184-81A8-5CB3450C476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 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Latar</a:t>
              </a:r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belakang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35D5037E-CAD0-4E5D-BE1E-51E5A895EE5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5B7525B-33E4-732B-9F00-3E6C02BD8945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1928A251-6363-BFA0-56FF-8D940885FFDA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6A9770-E666-F56B-30FE-C0523009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E1BCFA7-04F4-C8F8-C6D9-3389E4431E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22" y="4121144"/>
            <a:ext cx="3480234" cy="34477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43546D-5497-E966-8FAB-A75D3595595A}"/>
              </a:ext>
            </a:extLst>
          </p:cNvPr>
          <p:cNvSpPr txBox="1"/>
          <p:nvPr/>
        </p:nvSpPr>
        <p:spPr>
          <a:xfrm>
            <a:off x="4236232" y="2471796"/>
            <a:ext cx="6531428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16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7Club Treasure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salah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thrift shop yang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didirikan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oleh I Ketut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Ogi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Tirtayoga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tahun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2021.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Toko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ini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beralamat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Jl.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Tukad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Yeh Aya IX No.21,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Renon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Denpasar Selatan, Kota Denpasar, Bali.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Toko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ini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dimiliki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pribadi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oleh I Ketut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Ogi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Tirtayoga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promosi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hanya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melalul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akun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pribadi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 Ketut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Ogi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Tirtayoga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platform media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sosial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Instagram.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Kurangnya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platform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promosi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6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7Club Treasure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salah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masalah yang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menghambat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pemaksimalan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keuntungan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16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60CD96-1C0B-A90B-E422-21ED6492C4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32" y="2078697"/>
            <a:ext cx="3480234" cy="34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20865-AAC2-4764-861A-F34592A3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8676DC-2DB3-40EA-8A27-2412B02A6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2019">
            <a:off x="9394131" y="3530854"/>
            <a:ext cx="4543010" cy="45430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hlinkClick r:id="rId4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Latar</a:t>
            </a:r>
            <a:r>
              <a:rPr lang="en-US" sz="1600" b="1" dirty="0"/>
              <a:t> </a:t>
            </a:r>
            <a:r>
              <a:rPr lang="en-US" sz="1600" b="1" dirty="0" err="1"/>
              <a:t>Belakang</a:t>
            </a:r>
            <a:endParaRPr lang="en-ID" sz="1600" b="1" dirty="0"/>
          </a:p>
        </p:txBody>
      </p:sp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Rumusan</a:t>
            </a:r>
            <a:r>
              <a:rPr lang="en-US" sz="1600" b="1" dirty="0"/>
              <a:t> </a:t>
            </a:r>
            <a:r>
              <a:rPr lang="en-US" sz="1600" b="1" dirty="0" err="1"/>
              <a:t>Masalah</a:t>
            </a:r>
            <a:endParaRPr lang="en-ID" sz="1600" b="1" dirty="0"/>
          </a:p>
        </p:txBody>
      </p:sp>
      <p:sp>
        <p:nvSpPr>
          <p:cNvPr id="23" name="Rectangle: Rounded Corners 22">
            <a:hlinkClick r:id="rId6" action="ppaction://hlinksldjump"/>
            <a:extLst>
              <a:ext uri="{FF2B5EF4-FFF2-40B4-BE49-F238E27FC236}">
                <a16:creationId xmlns:a16="http://schemas.microsoft.com/office/drawing/2014/main" id="{1B9032C8-2109-48D3-BF6C-8916102BFF01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Tujuan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24" name="Rectangle: Rounded Corners 23">
            <a:hlinkClick r:id="rId7" action="ppaction://hlinksldjump"/>
            <a:extLst>
              <a:ext uri="{FF2B5EF4-FFF2-40B4-BE49-F238E27FC236}">
                <a16:creationId xmlns:a16="http://schemas.microsoft.com/office/drawing/2014/main" id="{6100E423-0E5A-4E50-AB21-42A1C52D24C6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Manfaat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25" name="Rectangle: Rounded Corners 24">
            <a:hlinkClick r:id="rId8" action="ppaction://hlinksldjump"/>
            <a:extLst>
              <a:ext uri="{FF2B5EF4-FFF2-40B4-BE49-F238E27FC236}">
                <a16:creationId xmlns:a16="http://schemas.microsoft.com/office/drawing/2014/main" id="{5F7785A5-2412-41B1-96EF-0F9311849670}"/>
              </a:ext>
            </a:extLst>
          </p:cNvPr>
          <p:cNvSpPr/>
          <p:nvPr/>
        </p:nvSpPr>
        <p:spPr>
          <a:xfrm>
            <a:off x="7641467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Ruang </a:t>
            </a:r>
            <a:r>
              <a:rPr lang="en-US" sz="1600" b="1" dirty="0" err="1"/>
              <a:t>Lingkup</a:t>
            </a:r>
            <a:endParaRPr lang="en-ID" sz="1600" b="1" dirty="0"/>
          </a:p>
        </p:txBody>
      </p:sp>
      <p:sp>
        <p:nvSpPr>
          <p:cNvPr id="26" name="TextBox 25">
            <a:hlinkClick r:id="rId9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10" action="ppaction://hlinksldjump"/>
            <a:extLst>
              <a:ext uri="{FF2B5EF4-FFF2-40B4-BE49-F238E27FC236}">
                <a16:creationId xmlns:a16="http://schemas.microsoft.com/office/drawing/2014/main" id="{3D698C1F-EE09-4436-A698-92FDD8550EA3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hlinkClick r:id="rId11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Picture 31">
            <a:hlinkClick r:id="rId12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14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39FBB9-40BE-4D0E-8BBD-4540A8085E26}"/>
              </a:ext>
            </a:extLst>
          </p:cNvPr>
          <p:cNvSpPr/>
          <p:nvPr/>
        </p:nvSpPr>
        <p:spPr>
          <a:xfrm>
            <a:off x="1493949" y="1557577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06480E-86EF-4D5B-99B5-E0476CC0C427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424CEA0-C74E-4762-AAF8-BFD88736EBA4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1ACEA47-710A-4184-81A8-5CB3450C476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 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Latar</a:t>
              </a:r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belakang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35D5037E-CAD0-4E5D-BE1E-51E5A895EE5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21DA49-BBA6-4B35-327F-627615A268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3294" y1="28179" x2="23294" y2="28179"/>
                        <a14:foregroundMark x1="54461" y1="13484" x2="54461" y2="13484"/>
                        <a14:foregroundMark x1="17723" y1="64069" x2="17723" y2="64069"/>
                        <a14:foregroundMark x1="18934" y1="65159" x2="18934" y2="65159"/>
                        <a14:foregroundMark x1="18934" y1="65967" x2="18934" y2="65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08" y="2749617"/>
            <a:ext cx="2596950" cy="25969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C7AE27-BF4F-CA33-7F63-B995EC59FCDD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03614104-7BE6-7E6D-ADA0-680315C2E390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5FA23B-843D-F757-D6BE-895D7E16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405447-1F73-0F17-22F7-79560FDF670C}"/>
              </a:ext>
            </a:extLst>
          </p:cNvPr>
          <p:cNvSpPr txBox="1"/>
          <p:nvPr/>
        </p:nvSpPr>
        <p:spPr>
          <a:xfrm>
            <a:off x="4426041" y="2786409"/>
            <a:ext cx="5295648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uraian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diatas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merancang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membangun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Corporate identity pada 7Club Treasure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sarana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website, dan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nanti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Corporate identity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meliputi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pembentukan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website,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brandbook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video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diharapkan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7Club Treasure agar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dikenal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luas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kususnya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triftng</a:t>
            </a:r>
            <a:r>
              <a:rPr lang="en-ID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39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D6AF198-144B-4BEB-A97C-F17D8ED09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t="25581" b="16617"/>
          <a:stretch/>
        </p:blipFill>
        <p:spPr>
          <a:xfrm rot="926876" flipH="1">
            <a:off x="8781383" y="3720818"/>
            <a:ext cx="6576003" cy="39641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39FBB9-40BE-4D0E-8BBD-4540A8085E26}"/>
              </a:ext>
            </a:extLst>
          </p:cNvPr>
          <p:cNvSpPr/>
          <p:nvPr/>
        </p:nvSpPr>
        <p:spPr>
          <a:xfrm>
            <a:off x="1493949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DBBD197-1A45-460D-A109-32DC65906B13}"/>
              </a:ext>
            </a:extLst>
          </p:cNvPr>
          <p:cNvGrpSpPr/>
          <p:nvPr/>
        </p:nvGrpSpPr>
        <p:grpSpPr>
          <a:xfrm>
            <a:off x="1944711" y="1113918"/>
            <a:ext cx="2987897" cy="868715"/>
            <a:chOff x="1944711" y="1113918"/>
            <a:chExt cx="2987897" cy="8687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424CEA0-C74E-4762-AAF8-BFD88736EBA4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1ACEA47-710A-4184-81A8-5CB3450C476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Rumusan</a:t>
              </a:r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Masalah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35D5037E-CAD0-4E5D-BE1E-51E5A895EE5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41E18D0-EF25-CF94-3FE9-5390A97002AE}"/>
              </a:ext>
            </a:extLst>
          </p:cNvPr>
          <p:cNvGrpSpPr/>
          <p:nvPr/>
        </p:nvGrpSpPr>
        <p:grpSpPr>
          <a:xfrm>
            <a:off x="2381693" y="2981355"/>
            <a:ext cx="4434535" cy="2647533"/>
            <a:chOff x="2413940" y="2961895"/>
            <a:chExt cx="4434535" cy="26475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6764FD-09C8-4F30-9C71-A7EC0E3AC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5" t="10570" r="15526" b="4680"/>
            <a:stretch/>
          </p:blipFill>
          <p:spPr>
            <a:xfrm>
              <a:off x="2413940" y="2961895"/>
              <a:ext cx="2012101" cy="264753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3E5E8B-CD11-49D8-A699-1F3DBE4E2864}"/>
                </a:ext>
              </a:extLst>
            </p:cNvPr>
            <p:cNvGrpSpPr/>
            <p:nvPr/>
          </p:nvGrpSpPr>
          <p:grpSpPr>
            <a:xfrm>
              <a:off x="4012111" y="3225837"/>
              <a:ext cx="938622" cy="508821"/>
              <a:chOff x="3346466" y="2587729"/>
              <a:chExt cx="938622" cy="50882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CA86F3-F1BA-49B9-B1F2-0E3BB0C514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6466" y="2587729"/>
                <a:ext cx="684620" cy="508821"/>
              </a:xfrm>
              <a:prstGeom prst="line">
                <a:avLst/>
              </a:prstGeom>
              <a:ln w="28575">
                <a:solidFill>
                  <a:srgbClr val="014B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D95BF86-F455-41EE-A899-9C569401D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0328" y="2587729"/>
                <a:ext cx="264760" cy="3378"/>
              </a:xfrm>
              <a:prstGeom prst="line">
                <a:avLst/>
              </a:prstGeom>
              <a:ln w="28575">
                <a:solidFill>
                  <a:srgbClr val="014B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4B238-FF88-477D-AE47-811E6405D1DE}"/>
                </a:ext>
              </a:extLst>
            </p:cNvPr>
            <p:cNvSpPr txBox="1"/>
            <p:nvPr/>
          </p:nvSpPr>
          <p:spPr>
            <a:xfrm>
              <a:off x="5051350" y="3101916"/>
              <a:ext cx="1797125" cy="338554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chemeClr val="bg1"/>
                  </a:solidFill>
                </a:rPr>
                <a:t>Rumusan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Masalah</a:t>
              </a:r>
              <a:endParaRPr lang="en-ID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19A544ED-F284-40E4-BE30-BE503A92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1"/>
          <a:stretch/>
        </p:blipFill>
        <p:spPr>
          <a:xfrm>
            <a:off x="9765633" y="3736188"/>
            <a:ext cx="3196821" cy="3746481"/>
          </a:xfrm>
          <a:prstGeom prst="rect">
            <a:avLst/>
          </a:prstGeom>
        </p:spPr>
      </p:pic>
      <p:sp>
        <p:nvSpPr>
          <p:cNvPr id="47" name="TextBox 46">
            <a:hlinkClick r:id="rId6" action="ppaction://hlinksldjump"/>
            <a:extLst>
              <a:ext uri="{FF2B5EF4-FFF2-40B4-BE49-F238E27FC236}">
                <a16:creationId xmlns:a16="http://schemas.microsoft.com/office/drawing/2014/main" id="{FB57E3CC-77ED-40A0-9BB8-DDE57D26AD8C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TextBox 47">
            <a:hlinkClick r:id="rId7" action="ppaction://hlinksldjump"/>
            <a:extLst>
              <a:ext uri="{FF2B5EF4-FFF2-40B4-BE49-F238E27FC236}">
                <a16:creationId xmlns:a16="http://schemas.microsoft.com/office/drawing/2014/main" id="{CE14F47B-24ED-46C7-8242-7D57F14E2A66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2" name="TextBox 61">
            <a:hlinkClick r:id="rId8" action="ppaction://hlinksldjump"/>
            <a:extLst>
              <a:ext uri="{FF2B5EF4-FFF2-40B4-BE49-F238E27FC236}">
                <a16:creationId xmlns:a16="http://schemas.microsoft.com/office/drawing/2014/main" id="{0F955CEB-A822-42FA-82ED-98AB211DCAB9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5" name="Picture 64">
            <a:hlinkClick r:id="rId9" action="ppaction://hlinksldjump"/>
            <a:extLst>
              <a:ext uri="{FF2B5EF4-FFF2-40B4-BE49-F238E27FC236}">
                <a16:creationId xmlns:a16="http://schemas.microsoft.com/office/drawing/2014/main" id="{6E941CB1-9FA9-4AE9-864E-00BF3392ABA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67" name="Picture 66">
            <a:hlinkClick r:id="rId11" action="ppaction://hlinksldjump"/>
            <a:extLst>
              <a:ext uri="{FF2B5EF4-FFF2-40B4-BE49-F238E27FC236}">
                <a16:creationId xmlns:a16="http://schemas.microsoft.com/office/drawing/2014/main" id="{98C681DE-193E-4940-B0C8-C9FEFC6449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69" name="TextBox 68">
            <a:hlinkClick r:id="rId13" action="ppaction://hlinksldjump"/>
            <a:extLst>
              <a:ext uri="{FF2B5EF4-FFF2-40B4-BE49-F238E27FC236}">
                <a16:creationId xmlns:a16="http://schemas.microsoft.com/office/drawing/2014/main" id="{11BFB905-83D7-400F-9217-0E0EC454CE19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70" name="Rectangle: Rounded Corners 69">
            <a:hlinkClick r:id="rId13" action="ppaction://hlinksldjump"/>
            <a:extLst>
              <a:ext uri="{FF2B5EF4-FFF2-40B4-BE49-F238E27FC236}">
                <a16:creationId xmlns:a16="http://schemas.microsoft.com/office/drawing/2014/main" id="{E520E200-4B91-40B0-9124-191F410069ED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Latar</a:t>
            </a:r>
            <a:r>
              <a:rPr lang="en-US" sz="1600" b="1" dirty="0"/>
              <a:t> </a:t>
            </a:r>
            <a:r>
              <a:rPr lang="en-US" sz="1600" b="1" dirty="0" err="1"/>
              <a:t>Belakang</a:t>
            </a:r>
            <a:endParaRPr lang="en-ID" sz="1600" b="1" dirty="0"/>
          </a:p>
        </p:txBody>
      </p:sp>
      <p:sp>
        <p:nvSpPr>
          <p:cNvPr id="71" name="Rectangle: Rounded Corners 70">
            <a:hlinkClick r:id="rId14" action="ppaction://hlinksldjump"/>
            <a:extLst>
              <a:ext uri="{FF2B5EF4-FFF2-40B4-BE49-F238E27FC236}">
                <a16:creationId xmlns:a16="http://schemas.microsoft.com/office/drawing/2014/main" id="{89F50D00-AB1A-46FE-B3C7-1E65FA91696B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Rumusan</a:t>
            </a:r>
            <a:r>
              <a:rPr lang="en-US" sz="1600" b="1" dirty="0"/>
              <a:t> </a:t>
            </a:r>
            <a:r>
              <a:rPr lang="en-US" sz="1600" b="1" dirty="0" err="1"/>
              <a:t>Masalah</a:t>
            </a:r>
            <a:endParaRPr lang="en-ID" sz="1600" b="1" dirty="0"/>
          </a:p>
        </p:txBody>
      </p:sp>
      <p:sp>
        <p:nvSpPr>
          <p:cNvPr id="72" name="Rectangle: Rounded Corners 71">
            <a:hlinkClick r:id="rId15" action="ppaction://hlinksldjump"/>
            <a:extLst>
              <a:ext uri="{FF2B5EF4-FFF2-40B4-BE49-F238E27FC236}">
                <a16:creationId xmlns:a16="http://schemas.microsoft.com/office/drawing/2014/main" id="{0886BEF0-C56B-40F9-AFAA-3F892939AB09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Tujuan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73" name="Rectangle: Rounded Corners 72">
            <a:hlinkClick r:id="rId16" action="ppaction://hlinksldjump"/>
            <a:extLst>
              <a:ext uri="{FF2B5EF4-FFF2-40B4-BE49-F238E27FC236}">
                <a16:creationId xmlns:a16="http://schemas.microsoft.com/office/drawing/2014/main" id="{9724D2C5-F13B-42B1-A703-2F207EE7740E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Manfaat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74" name="Rectangle: Rounded Corners 73">
            <a:hlinkClick r:id="rId17" action="ppaction://hlinksldjump"/>
            <a:extLst>
              <a:ext uri="{FF2B5EF4-FFF2-40B4-BE49-F238E27FC236}">
                <a16:creationId xmlns:a16="http://schemas.microsoft.com/office/drawing/2014/main" id="{FD7F7100-F4E5-40DE-A625-BE4A604F261C}"/>
              </a:ext>
            </a:extLst>
          </p:cNvPr>
          <p:cNvSpPr/>
          <p:nvPr/>
        </p:nvSpPr>
        <p:spPr>
          <a:xfrm>
            <a:off x="7641467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Ruang </a:t>
            </a:r>
            <a:r>
              <a:rPr lang="en-US" sz="1600" b="1" dirty="0" err="1"/>
              <a:t>Lingkup</a:t>
            </a:r>
            <a:endParaRPr lang="en-ID" sz="1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8ECDDC-FB0A-C91A-D77F-D4B9231B9887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5E3F4E2-E930-4584-4C81-01D2ED9CE345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E0E697-8A69-8F37-7002-AB992D2B7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35E5FB-2284-784A-4B8B-4C0716D87F9C}"/>
              </a:ext>
            </a:extLst>
          </p:cNvPr>
          <p:cNvSpPr txBox="1"/>
          <p:nvPr/>
        </p:nvSpPr>
        <p:spPr>
          <a:xfrm>
            <a:off x="4618394" y="3570393"/>
            <a:ext cx="5616230" cy="2734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  <a:tabLst>
                <a:tab pos="450215" algn="l"/>
              </a:tabLst>
            </a:pP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Berdasarkan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latar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belakang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atas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rumusan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masalah yang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bisa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didapatkan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penulisan ini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bagaimana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merancang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membangun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6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7Club Treasure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nantinya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media untuk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menyampaikan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sarana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promosi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berbasis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website </a:t>
            </a:r>
            <a:r>
              <a:rPr lang="en-US" sz="16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multimedia video dan </a:t>
            </a:r>
            <a:r>
              <a:rPr lang="en-US" sz="160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brandbook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?”.</a:t>
            </a:r>
            <a:endParaRPr lang="en-ID" sz="16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  <a:spcAft>
                <a:spcPts val="800"/>
              </a:spcAft>
              <a:tabLst>
                <a:tab pos="450215" algn="l"/>
              </a:tabLst>
            </a:pP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D" sz="16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43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39FBB9-40BE-4D0E-8BBD-4540A8085E26}"/>
              </a:ext>
            </a:extLst>
          </p:cNvPr>
          <p:cNvSpPr/>
          <p:nvPr/>
        </p:nvSpPr>
        <p:spPr>
          <a:xfrm>
            <a:off x="1793753" y="161197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910EC2-A9A9-4B02-A4F4-41792A863133}"/>
              </a:ext>
            </a:extLst>
          </p:cNvPr>
          <p:cNvGrpSpPr/>
          <p:nvPr/>
        </p:nvGrpSpPr>
        <p:grpSpPr>
          <a:xfrm>
            <a:off x="7535892" y="1123215"/>
            <a:ext cx="2960491" cy="868715"/>
            <a:chOff x="1869086" y="1113918"/>
            <a:chExt cx="2960491" cy="8687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424CEA0-C74E-4762-AAF8-BFD88736EBA4}"/>
                </a:ext>
              </a:extLst>
            </p:cNvPr>
            <p:cNvSpPr/>
            <p:nvPr/>
          </p:nvSpPr>
          <p:spPr>
            <a:xfrm>
              <a:off x="18690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1ACEA47-710A-4184-81A8-5CB3450C476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Tujuan</a:t>
              </a:r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Penelitian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35D5037E-CAD0-4E5D-BE1E-51E5A895EE55}"/>
                </a:ext>
              </a:extLst>
            </p:cNvPr>
            <p:cNvSpPr/>
            <p:nvPr/>
          </p:nvSpPr>
          <p:spPr>
            <a:xfrm>
              <a:off x="4548965" y="114751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4" name="TextBox 33">
            <a:hlinkClick r:id="rId3" action="ppaction://hlinksldjump"/>
            <a:extLst>
              <a:ext uri="{FF2B5EF4-FFF2-40B4-BE49-F238E27FC236}">
                <a16:creationId xmlns:a16="http://schemas.microsoft.com/office/drawing/2014/main" id="{F25B06CC-35F8-4EBA-9D2D-EC64B4A11F2D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hlinkClick r:id="rId4" action="ppaction://hlinksldjump"/>
            <a:extLst>
              <a:ext uri="{FF2B5EF4-FFF2-40B4-BE49-F238E27FC236}">
                <a16:creationId xmlns:a16="http://schemas.microsoft.com/office/drawing/2014/main" id="{F9F62B38-CF6A-4C90-8528-1224EA3A80FE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hlinkClick r:id="rId5" action="ppaction://hlinksldjump"/>
            <a:extLst>
              <a:ext uri="{FF2B5EF4-FFF2-40B4-BE49-F238E27FC236}">
                <a16:creationId xmlns:a16="http://schemas.microsoft.com/office/drawing/2014/main" id="{456AB901-4E85-4A48-872A-54259C679FB9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TextBox 38">
            <a:hlinkClick r:id="" action="ppaction://noaction"/>
            <a:extLst>
              <a:ext uri="{FF2B5EF4-FFF2-40B4-BE49-F238E27FC236}">
                <a16:creationId xmlns:a16="http://schemas.microsoft.com/office/drawing/2014/main" id="{7BA47E82-BE6E-4AE3-BA98-A6ED0200A9C1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5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0" name="Picture 39">
            <a:hlinkClick r:id="rId6" action="ppaction://hlinksldjump"/>
            <a:extLst>
              <a:ext uri="{FF2B5EF4-FFF2-40B4-BE49-F238E27FC236}">
                <a16:creationId xmlns:a16="http://schemas.microsoft.com/office/drawing/2014/main" id="{FC50F2C5-71F1-4BEE-9F92-69A524C510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41" name="Picture 40">
            <a:hlinkClick r:id="rId8" action="ppaction://hlinksldjump"/>
            <a:extLst>
              <a:ext uri="{FF2B5EF4-FFF2-40B4-BE49-F238E27FC236}">
                <a16:creationId xmlns:a16="http://schemas.microsoft.com/office/drawing/2014/main" id="{6E4765B8-0EAE-49B4-BCA0-41467F89B8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42" name="TextBox 41">
            <a:hlinkClick r:id="rId10" action="ppaction://hlinksldjump"/>
            <a:extLst>
              <a:ext uri="{FF2B5EF4-FFF2-40B4-BE49-F238E27FC236}">
                <a16:creationId xmlns:a16="http://schemas.microsoft.com/office/drawing/2014/main" id="{CEC6887F-AD9D-4A8F-A559-E0157B706F7F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Rectangle: Rounded Corners 42">
            <a:hlinkClick r:id="rId10" action="ppaction://hlinksldjump"/>
            <a:extLst>
              <a:ext uri="{FF2B5EF4-FFF2-40B4-BE49-F238E27FC236}">
                <a16:creationId xmlns:a16="http://schemas.microsoft.com/office/drawing/2014/main" id="{83D5EDA1-848B-4E01-8BC3-70D723121A79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Latar</a:t>
            </a:r>
            <a:r>
              <a:rPr lang="en-US" sz="1600" b="1" dirty="0"/>
              <a:t> </a:t>
            </a:r>
            <a:r>
              <a:rPr lang="en-US" sz="1600" b="1" dirty="0" err="1"/>
              <a:t>Belakang</a:t>
            </a:r>
            <a:endParaRPr lang="en-ID" sz="1600" b="1" dirty="0"/>
          </a:p>
        </p:txBody>
      </p:sp>
      <p:sp>
        <p:nvSpPr>
          <p:cNvPr id="47" name="Rectangle: Rounded Corners 46">
            <a:hlinkClick r:id="rId11" action="ppaction://hlinksldjump"/>
            <a:extLst>
              <a:ext uri="{FF2B5EF4-FFF2-40B4-BE49-F238E27FC236}">
                <a16:creationId xmlns:a16="http://schemas.microsoft.com/office/drawing/2014/main" id="{327F04B3-589D-45E0-8197-2B3CF7D8285C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Rumusan</a:t>
            </a:r>
            <a:r>
              <a:rPr lang="en-US" sz="1600" b="1" dirty="0"/>
              <a:t> </a:t>
            </a:r>
            <a:r>
              <a:rPr lang="en-US" sz="1600" b="1" dirty="0" err="1"/>
              <a:t>Masalah</a:t>
            </a:r>
            <a:endParaRPr lang="en-ID" sz="1600" b="1" dirty="0"/>
          </a:p>
        </p:txBody>
      </p:sp>
      <p:sp>
        <p:nvSpPr>
          <p:cNvPr id="48" name="Rectangle: Rounded Corners 47">
            <a:hlinkClick r:id="rId12" action="ppaction://hlinksldjump"/>
            <a:extLst>
              <a:ext uri="{FF2B5EF4-FFF2-40B4-BE49-F238E27FC236}">
                <a16:creationId xmlns:a16="http://schemas.microsoft.com/office/drawing/2014/main" id="{8406E55E-44D7-4F9A-BB8B-AFC96E36B13C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Tujuan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49" name="Rectangle: Rounded Corners 48">
            <a:hlinkClick r:id="rId13" action="ppaction://hlinksldjump"/>
            <a:extLst>
              <a:ext uri="{FF2B5EF4-FFF2-40B4-BE49-F238E27FC236}">
                <a16:creationId xmlns:a16="http://schemas.microsoft.com/office/drawing/2014/main" id="{1753B5AB-FD6E-48CE-8718-8523E6F3FE76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Manfaat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50" name="Rectangle: Rounded Corners 49">
            <a:hlinkClick r:id="rId14" action="ppaction://hlinksldjump"/>
            <a:extLst>
              <a:ext uri="{FF2B5EF4-FFF2-40B4-BE49-F238E27FC236}">
                <a16:creationId xmlns:a16="http://schemas.microsoft.com/office/drawing/2014/main" id="{4ED55A60-1F20-4D27-9E57-A5D9D27390E3}"/>
              </a:ext>
            </a:extLst>
          </p:cNvPr>
          <p:cNvSpPr/>
          <p:nvPr/>
        </p:nvSpPr>
        <p:spPr>
          <a:xfrm>
            <a:off x="7641467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Ruang </a:t>
            </a:r>
            <a:r>
              <a:rPr lang="en-US" sz="1600" b="1" dirty="0" err="1"/>
              <a:t>Lingkup</a:t>
            </a:r>
            <a:endParaRPr lang="en-ID" sz="16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3A4801-5C4F-3785-0478-C7CAFD139DC5}"/>
              </a:ext>
            </a:extLst>
          </p:cNvPr>
          <p:cNvGrpSpPr/>
          <p:nvPr/>
        </p:nvGrpSpPr>
        <p:grpSpPr>
          <a:xfrm>
            <a:off x="2488039" y="2839921"/>
            <a:ext cx="4330546" cy="2647533"/>
            <a:chOff x="2413940" y="2961895"/>
            <a:chExt cx="4330546" cy="26475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3DE91E-076F-2FDE-F14C-E75C40DB6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5" t="10570" r="15526" b="4680"/>
            <a:stretch/>
          </p:blipFill>
          <p:spPr>
            <a:xfrm>
              <a:off x="2413940" y="2961895"/>
              <a:ext cx="2012101" cy="264753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3C72965-3D22-1A48-6F25-E408D9DB5662}"/>
                </a:ext>
              </a:extLst>
            </p:cNvPr>
            <p:cNvGrpSpPr/>
            <p:nvPr/>
          </p:nvGrpSpPr>
          <p:grpSpPr>
            <a:xfrm>
              <a:off x="4012111" y="3225837"/>
              <a:ext cx="938622" cy="508821"/>
              <a:chOff x="3346466" y="2587729"/>
              <a:chExt cx="938622" cy="50882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5CBD21F-7C92-1170-4E6F-9CB8A5E0D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6466" y="2587729"/>
                <a:ext cx="684620" cy="508821"/>
              </a:xfrm>
              <a:prstGeom prst="line">
                <a:avLst/>
              </a:prstGeom>
              <a:ln w="28575">
                <a:solidFill>
                  <a:srgbClr val="014B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666B2C6-06D1-4473-C50B-6E9666492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0328" y="2587729"/>
                <a:ext cx="264760" cy="3378"/>
              </a:xfrm>
              <a:prstGeom prst="line">
                <a:avLst/>
              </a:prstGeom>
              <a:ln w="28575">
                <a:solidFill>
                  <a:srgbClr val="014B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D85D8C-D5F2-D9E6-6393-C279CF11EBF8}"/>
                </a:ext>
              </a:extLst>
            </p:cNvPr>
            <p:cNvSpPr txBox="1"/>
            <p:nvPr/>
          </p:nvSpPr>
          <p:spPr>
            <a:xfrm>
              <a:off x="5051350" y="3101916"/>
              <a:ext cx="1693136" cy="338554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chemeClr val="bg1"/>
                  </a:solidFill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Penelitian</a:t>
              </a:r>
              <a:endParaRPr lang="en-ID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5651A9-ED7F-4ECB-93B8-BA9C9622B710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58355352-B43E-1992-00BC-482E3E9B5F4D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C8C7628-2CBA-591E-6CFB-40EC12D5F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3AA08CC-F424-91CB-F52E-AEFB4821DA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309" y="4239484"/>
            <a:ext cx="3438095" cy="2953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2EF361-6C13-85E9-B68D-9FE4B249F421}"/>
              </a:ext>
            </a:extLst>
          </p:cNvPr>
          <p:cNvSpPr txBox="1"/>
          <p:nvPr/>
        </p:nvSpPr>
        <p:spPr>
          <a:xfrm>
            <a:off x="4566576" y="3405557"/>
            <a:ext cx="6480110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Adapun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tujuan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penelitian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berdasarkan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rumusan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masalah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diatas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merancang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membangun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corporate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indentity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7Club Treasure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sebagai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sarana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informasi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promosi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berbasis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website, multimedia video dan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brandbook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39FBB9-40BE-4D0E-8BBD-4540A8085E26}"/>
              </a:ext>
            </a:extLst>
          </p:cNvPr>
          <p:cNvSpPr/>
          <p:nvPr/>
        </p:nvSpPr>
        <p:spPr>
          <a:xfrm>
            <a:off x="1742486" y="1672593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910EC2-A9A9-4B02-A4F4-41792A863133}"/>
              </a:ext>
            </a:extLst>
          </p:cNvPr>
          <p:cNvGrpSpPr/>
          <p:nvPr/>
        </p:nvGrpSpPr>
        <p:grpSpPr>
          <a:xfrm>
            <a:off x="7535892" y="1123215"/>
            <a:ext cx="2960491" cy="868715"/>
            <a:chOff x="1869086" y="1113918"/>
            <a:chExt cx="2960491" cy="8687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424CEA0-C74E-4762-AAF8-BFD88736EBA4}"/>
                </a:ext>
              </a:extLst>
            </p:cNvPr>
            <p:cNvSpPr/>
            <p:nvPr/>
          </p:nvSpPr>
          <p:spPr>
            <a:xfrm>
              <a:off x="18690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1ACEA47-710A-4184-81A8-5CB3450C476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Manfaat</a:t>
              </a:r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Penelitian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35D5037E-CAD0-4E5D-BE1E-51E5A895EE55}"/>
                </a:ext>
              </a:extLst>
            </p:cNvPr>
            <p:cNvSpPr/>
            <p:nvPr/>
          </p:nvSpPr>
          <p:spPr>
            <a:xfrm>
              <a:off x="4548965" y="114751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82A3CCA-601F-459B-B408-214E34F39550}"/>
              </a:ext>
            </a:extLst>
          </p:cNvPr>
          <p:cNvSpPr/>
          <p:nvPr/>
        </p:nvSpPr>
        <p:spPr>
          <a:xfrm>
            <a:off x="3092702" y="2546157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74EB7E72-CC95-463B-BEA4-DBAAAD214588}"/>
              </a:ext>
            </a:extLst>
          </p:cNvPr>
          <p:cNvSpPr/>
          <p:nvPr/>
        </p:nvSpPr>
        <p:spPr>
          <a:xfrm>
            <a:off x="3092702" y="3366970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  <a:endParaRPr lang="en-ID" b="1" dirty="0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77514C33-3845-4FE3-9F6E-5BA6BA7DAA1C}"/>
              </a:ext>
            </a:extLst>
          </p:cNvPr>
          <p:cNvSpPr/>
          <p:nvPr/>
        </p:nvSpPr>
        <p:spPr>
          <a:xfrm>
            <a:off x="3092702" y="4187783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endParaRPr lang="en-ID" b="1" dirty="0"/>
          </a:p>
        </p:txBody>
      </p:sp>
      <p:sp>
        <p:nvSpPr>
          <p:cNvPr id="34" name="TextBox 33">
            <a:hlinkClick r:id="rId3" action="ppaction://hlinksldjump"/>
            <a:extLst>
              <a:ext uri="{FF2B5EF4-FFF2-40B4-BE49-F238E27FC236}">
                <a16:creationId xmlns:a16="http://schemas.microsoft.com/office/drawing/2014/main" id="{F3776A25-50E8-442D-B6B6-51579EB7750A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hlinkClick r:id="rId4" action="ppaction://hlinksldjump"/>
            <a:extLst>
              <a:ext uri="{FF2B5EF4-FFF2-40B4-BE49-F238E27FC236}">
                <a16:creationId xmlns:a16="http://schemas.microsoft.com/office/drawing/2014/main" id="{0AFB7679-875F-4C0B-A728-6C6DB1888996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hlinkClick r:id="rId5" action="ppaction://hlinksldjump"/>
            <a:extLst>
              <a:ext uri="{FF2B5EF4-FFF2-40B4-BE49-F238E27FC236}">
                <a16:creationId xmlns:a16="http://schemas.microsoft.com/office/drawing/2014/main" id="{7D0AC777-0306-44EA-B4A5-EB17978C16C0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0" name="Picture 39">
            <a:hlinkClick r:id="rId6" action="ppaction://hlinksldjump"/>
            <a:extLst>
              <a:ext uri="{FF2B5EF4-FFF2-40B4-BE49-F238E27FC236}">
                <a16:creationId xmlns:a16="http://schemas.microsoft.com/office/drawing/2014/main" id="{38E6C66B-E9BB-4C46-B9C6-65E04EF69B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41" name="Picture 40">
            <a:hlinkClick r:id="rId8" action="ppaction://hlinksldjump"/>
            <a:extLst>
              <a:ext uri="{FF2B5EF4-FFF2-40B4-BE49-F238E27FC236}">
                <a16:creationId xmlns:a16="http://schemas.microsoft.com/office/drawing/2014/main" id="{3FD4D44B-40BE-4E2F-9388-E1B730A6C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42" name="TextBox 41">
            <a:hlinkClick r:id="rId10" action="ppaction://hlinksldjump"/>
            <a:extLst>
              <a:ext uri="{FF2B5EF4-FFF2-40B4-BE49-F238E27FC236}">
                <a16:creationId xmlns:a16="http://schemas.microsoft.com/office/drawing/2014/main" id="{22480B9B-0545-4725-8575-AE7AA575C091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Rectangle: Rounded Corners 42">
            <a:hlinkClick r:id="rId10" action="ppaction://hlinksldjump"/>
            <a:extLst>
              <a:ext uri="{FF2B5EF4-FFF2-40B4-BE49-F238E27FC236}">
                <a16:creationId xmlns:a16="http://schemas.microsoft.com/office/drawing/2014/main" id="{8B7CD124-AA0B-4509-92F6-D849C97C6419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Latar</a:t>
            </a:r>
            <a:r>
              <a:rPr lang="en-US" sz="1600" b="1" dirty="0"/>
              <a:t> </a:t>
            </a:r>
            <a:r>
              <a:rPr lang="en-US" sz="1600" b="1" dirty="0" err="1"/>
              <a:t>Belakang</a:t>
            </a:r>
            <a:endParaRPr lang="en-ID" sz="1600" b="1" dirty="0"/>
          </a:p>
        </p:txBody>
      </p:sp>
      <p:sp>
        <p:nvSpPr>
          <p:cNvPr id="47" name="Rectangle: Rounded Corners 46">
            <a:hlinkClick r:id="rId11" action="ppaction://hlinksldjump"/>
            <a:extLst>
              <a:ext uri="{FF2B5EF4-FFF2-40B4-BE49-F238E27FC236}">
                <a16:creationId xmlns:a16="http://schemas.microsoft.com/office/drawing/2014/main" id="{DEDA3A4F-9127-4BBF-9B3B-63F72CDE740C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Rumusan</a:t>
            </a:r>
            <a:r>
              <a:rPr lang="en-US" sz="1600" b="1" dirty="0"/>
              <a:t> </a:t>
            </a:r>
            <a:r>
              <a:rPr lang="en-US" sz="1600" b="1" dirty="0" err="1"/>
              <a:t>Masalah</a:t>
            </a:r>
            <a:endParaRPr lang="en-ID" sz="1600" b="1" dirty="0"/>
          </a:p>
        </p:txBody>
      </p:sp>
      <p:sp>
        <p:nvSpPr>
          <p:cNvPr id="48" name="Rectangle: Rounded Corners 47">
            <a:hlinkClick r:id="rId12" action="ppaction://hlinksldjump"/>
            <a:extLst>
              <a:ext uri="{FF2B5EF4-FFF2-40B4-BE49-F238E27FC236}">
                <a16:creationId xmlns:a16="http://schemas.microsoft.com/office/drawing/2014/main" id="{0E9CD9B3-7540-4754-993C-1C74542D013F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Tujuan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49" name="Rectangle: Rounded Corners 48">
            <a:hlinkClick r:id="rId13" action="ppaction://hlinksldjump"/>
            <a:extLst>
              <a:ext uri="{FF2B5EF4-FFF2-40B4-BE49-F238E27FC236}">
                <a16:creationId xmlns:a16="http://schemas.microsoft.com/office/drawing/2014/main" id="{8415E00F-9CBA-44B5-81CF-FE8A5BBBA50E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Manfaat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50" name="Rectangle: Rounded Corners 49">
            <a:hlinkClick r:id="rId14" action="ppaction://hlinksldjump"/>
            <a:extLst>
              <a:ext uri="{FF2B5EF4-FFF2-40B4-BE49-F238E27FC236}">
                <a16:creationId xmlns:a16="http://schemas.microsoft.com/office/drawing/2014/main" id="{F7DE719A-A9DA-44DF-A475-969442A70DE9}"/>
              </a:ext>
            </a:extLst>
          </p:cNvPr>
          <p:cNvSpPr/>
          <p:nvPr/>
        </p:nvSpPr>
        <p:spPr>
          <a:xfrm>
            <a:off x="7641467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Ruang </a:t>
            </a:r>
            <a:r>
              <a:rPr lang="en-US" sz="1600" b="1" dirty="0" err="1"/>
              <a:t>Lingkup</a:t>
            </a:r>
            <a:endParaRPr lang="en-ID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50933-DE21-C0D7-3565-2F5C8BC765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846" y="3995513"/>
            <a:ext cx="4146052" cy="313923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97613-2882-C1CB-2B12-3820B1990008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F8B90C2D-D836-AD39-3028-52A888BD1109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28F97AC-0366-31DE-D14E-0B67A11EF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09AC98E-FC09-4934-C78D-E5EC606D7584}"/>
              </a:ext>
            </a:extLst>
          </p:cNvPr>
          <p:cNvSpPr txBox="1"/>
          <p:nvPr/>
        </p:nvSpPr>
        <p:spPr>
          <a:xfrm>
            <a:off x="3767900" y="2526330"/>
            <a:ext cx="6582746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corporate identity dengan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memanfaatkan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teknologi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infromasi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sebgai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pendukung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16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0E182-6151-A9B4-56F4-96810535E50C}"/>
              </a:ext>
            </a:extLst>
          </p:cNvPr>
          <p:cNvSpPr txBox="1"/>
          <p:nvPr/>
        </p:nvSpPr>
        <p:spPr>
          <a:xfrm>
            <a:off x="3782820" y="3315749"/>
            <a:ext cx="6582746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media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promosi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brand book, website, video company profile dan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sosial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media.</a:t>
            </a:r>
            <a:endParaRPr lang="en-ID" sz="1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047F5-A2CD-3B44-E2C0-D7C6A711FA32}"/>
              </a:ext>
            </a:extLst>
          </p:cNvPr>
          <p:cNvSpPr txBox="1"/>
          <p:nvPr/>
        </p:nvSpPr>
        <p:spPr>
          <a:xfrm>
            <a:off x="3677563" y="4233394"/>
            <a:ext cx="6582746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mengenalkan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lebih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luas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7Club Treasure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platform media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sosial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dikarenakan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sebelumnya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belum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mengikuti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pasar digital.</a:t>
            </a:r>
            <a:endParaRPr lang="en-ID" sz="16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84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2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B18418-5040-40FB-8320-53635D585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018813" y="3316080"/>
            <a:ext cx="3354465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528513" y="1640642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779123-C209-4F34-BEC8-D426B9A6C38A}"/>
              </a:ext>
            </a:extLst>
          </p:cNvPr>
          <p:cNvGrpSpPr/>
          <p:nvPr/>
        </p:nvGrpSpPr>
        <p:grpSpPr>
          <a:xfrm>
            <a:off x="1944711" y="1113918"/>
            <a:ext cx="2987897" cy="868715"/>
            <a:chOff x="1944711" y="1113918"/>
            <a:chExt cx="2987897" cy="8687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88D9C-7BF0-4F4D-82B2-E0431D36B04E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D4AA48-79A9-4B93-B5EC-2A753C7E50C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Ruang </a:t>
              </a:r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Lingkup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6DD381D8-7171-497F-AA4E-A169ABDFB669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CE18E2B-6D0C-46E7-AE23-26323C0D7D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13143" r="12331" b="11038"/>
          <a:stretch/>
        </p:blipFill>
        <p:spPr>
          <a:xfrm>
            <a:off x="10345539" y="3974681"/>
            <a:ext cx="3008178" cy="2914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BF8923-197B-4D4D-952E-0468F6D254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9" t="13143" r="23651" b="17923"/>
          <a:stretch/>
        </p:blipFill>
        <p:spPr>
          <a:xfrm rot="21056453">
            <a:off x="5250086" y="2813401"/>
            <a:ext cx="1927038" cy="262011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F0E7BBE2-8004-42E5-AD74-BD3FABD6F544}"/>
              </a:ext>
            </a:extLst>
          </p:cNvPr>
          <p:cNvGrpSpPr/>
          <p:nvPr/>
        </p:nvGrpSpPr>
        <p:grpSpPr>
          <a:xfrm>
            <a:off x="6991907" y="2742538"/>
            <a:ext cx="938622" cy="508821"/>
            <a:chOff x="3346466" y="2587729"/>
            <a:chExt cx="938622" cy="50882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FB7AFD5-B42A-4EA8-82B4-6280B7987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6466" y="2587729"/>
              <a:ext cx="684620" cy="508821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5395C7C-CE3F-44F9-AA8E-9CF529E70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0328" y="2587729"/>
              <a:ext cx="264760" cy="3378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3AE55C3-5F95-40F1-AF63-79EDF7B70FA6}"/>
              </a:ext>
            </a:extLst>
          </p:cNvPr>
          <p:cNvSpPr txBox="1"/>
          <p:nvPr/>
        </p:nvSpPr>
        <p:spPr>
          <a:xfrm>
            <a:off x="8015554" y="2583052"/>
            <a:ext cx="1495024" cy="338554"/>
          </a:xfrm>
          <a:prstGeom prst="rect">
            <a:avLst/>
          </a:prstGeom>
          <a:solidFill>
            <a:srgbClr val="014B3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Ruang </a:t>
            </a:r>
            <a:r>
              <a:rPr lang="en-US" sz="1600" b="1" dirty="0" err="1">
                <a:solidFill>
                  <a:schemeClr val="bg1"/>
                </a:solidFill>
              </a:rPr>
              <a:t>Lingkup</a:t>
            </a:r>
            <a:endParaRPr lang="en-ID" sz="1600" b="1" dirty="0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F0D6A0-1B13-43F6-A94B-B2F3DCEE94BF}"/>
              </a:ext>
            </a:extLst>
          </p:cNvPr>
          <p:cNvGrpSpPr/>
          <p:nvPr/>
        </p:nvGrpSpPr>
        <p:grpSpPr>
          <a:xfrm>
            <a:off x="6991907" y="4405687"/>
            <a:ext cx="816322" cy="190884"/>
            <a:chOff x="3356833" y="2757346"/>
            <a:chExt cx="816322" cy="19088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7D200C-697F-4C36-9BFD-EFB44D080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33" y="2757346"/>
              <a:ext cx="642369" cy="27676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3541395-8B02-4F1E-8CBB-84940849C3AD}"/>
                </a:ext>
              </a:extLst>
            </p:cNvPr>
            <p:cNvCxnSpPr>
              <a:cxnSpLocks/>
            </p:cNvCxnSpPr>
            <p:nvPr/>
          </p:nvCxnSpPr>
          <p:spPr>
            <a:xfrm>
              <a:off x="3988835" y="2761612"/>
              <a:ext cx="184320" cy="186618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809943F-F553-442F-82CF-9896A48BFDA0}"/>
              </a:ext>
            </a:extLst>
          </p:cNvPr>
          <p:cNvGrpSpPr/>
          <p:nvPr/>
        </p:nvGrpSpPr>
        <p:grpSpPr>
          <a:xfrm flipH="1">
            <a:off x="4472504" y="2771241"/>
            <a:ext cx="938622" cy="508821"/>
            <a:chOff x="3346466" y="2587729"/>
            <a:chExt cx="938622" cy="50882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DBB23E6-BC71-474B-A706-F4B499F249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6466" y="2587729"/>
              <a:ext cx="684620" cy="508821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C8C245-E7BE-4E7F-8859-2578FF49E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0328" y="2587729"/>
              <a:ext cx="264760" cy="3378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66B90B9-920E-431A-A349-8E1B9FFECFCA}"/>
              </a:ext>
            </a:extLst>
          </p:cNvPr>
          <p:cNvSpPr txBox="1"/>
          <p:nvPr/>
        </p:nvSpPr>
        <p:spPr>
          <a:xfrm>
            <a:off x="2836920" y="2573261"/>
            <a:ext cx="1495024" cy="338554"/>
          </a:xfrm>
          <a:prstGeom prst="rect">
            <a:avLst/>
          </a:prstGeom>
          <a:solidFill>
            <a:srgbClr val="014B3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Ruang </a:t>
            </a:r>
            <a:r>
              <a:rPr lang="en-US" sz="1600" b="1" dirty="0" err="1">
                <a:solidFill>
                  <a:schemeClr val="bg1"/>
                </a:solidFill>
              </a:rPr>
              <a:t>Lingkup</a:t>
            </a:r>
            <a:endParaRPr lang="en-ID" sz="1600" b="1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7823712-ED11-4B32-86FA-C1E43815977F}"/>
              </a:ext>
            </a:extLst>
          </p:cNvPr>
          <p:cNvGrpSpPr/>
          <p:nvPr/>
        </p:nvGrpSpPr>
        <p:grpSpPr>
          <a:xfrm flipH="1">
            <a:off x="4516066" y="4380389"/>
            <a:ext cx="816322" cy="190884"/>
            <a:chOff x="3356833" y="2757346"/>
            <a:chExt cx="816322" cy="190884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4825206-3AE6-445B-B354-0B14EF68C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33" y="2757346"/>
              <a:ext cx="642369" cy="27676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AF3B9BE-A738-4F6E-9716-10C386C1F285}"/>
                </a:ext>
              </a:extLst>
            </p:cNvPr>
            <p:cNvCxnSpPr>
              <a:cxnSpLocks/>
            </p:cNvCxnSpPr>
            <p:nvPr/>
          </p:nvCxnSpPr>
          <p:spPr>
            <a:xfrm>
              <a:off x="3988835" y="2761612"/>
              <a:ext cx="184320" cy="186618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CCB800C-80AF-45C0-A887-83D7E14391AF}"/>
              </a:ext>
            </a:extLst>
          </p:cNvPr>
          <p:cNvSpPr txBox="1"/>
          <p:nvPr/>
        </p:nvSpPr>
        <p:spPr>
          <a:xfrm>
            <a:off x="2964661" y="4515873"/>
            <a:ext cx="1488986" cy="338554"/>
          </a:xfrm>
          <a:prstGeom prst="rect">
            <a:avLst/>
          </a:prstGeom>
          <a:solidFill>
            <a:srgbClr val="014B3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Ruang </a:t>
            </a:r>
            <a:r>
              <a:rPr lang="en-US" sz="1600" b="1" dirty="0" err="1">
                <a:solidFill>
                  <a:schemeClr val="bg1"/>
                </a:solidFill>
              </a:rPr>
              <a:t>Lingkup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1669D58-6451-49CA-9E2E-6D6BEAD35AF9}"/>
              </a:ext>
            </a:extLst>
          </p:cNvPr>
          <p:cNvSpPr txBox="1"/>
          <p:nvPr/>
        </p:nvSpPr>
        <p:spPr>
          <a:xfrm>
            <a:off x="7857370" y="4685150"/>
            <a:ext cx="1435920" cy="338554"/>
          </a:xfrm>
          <a:prstGeom prst="rect">
            <a:avLst/>
          </a:prstGeom>
          <a:solidFill>
            <a:srgbClr val="014B3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Ruang </a:t>
            </a:r>
            <a:r>
              <a:rPr lang="en-US" sz="1600" b="1" dirty="0" err="1">
                <a:solidFill>
                  <a:schemeClr val="bg1"/>
                </a:solidFill>
              </a:rPr>
              <a:t>Lingkup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3086C2FF-BB5F-4115-9A4F-14B1BCE9976C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2" name="TextBox 61">
            <a:hlinkClick r:id="rId7" action="ppaction://hlinksldjump"/>
            <a:extLst>
              <a:ext uri="{FF2B5EF4-FFF2-40B4-BE49-F238E27FC236}">
                <a16:creationId xmlns:a16="http://schemas.microsoft.com/office/drawing/2014/main" id="{501AFB5C-6F53-44DA-B75F-E9D72F37E537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3" name="TextBox 62">
            <a:hlinkClick r:id="rId8" action="ppaction://hlinksldjump"/>
            <a:extLst>
              <a:ext uri="{FF2B5EF4-FFF2-40B4-BE49-F238E27FC236}">
                <a16:creationId xmlns:a16="http://schemas.microsoft.com/office/drawing/2014/main" id="{FC841128-164F-4C31-9098-A61E1E3D63F4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7" name="Picture 66">
            <a:hlinkClick r:id="rId9" action="ppaction://hlinksldjump"/>
            <a:extLst>
              <a:ext uri="{FF2B5EF4-FFF2-40B4-BE49-F238E27FC236}">
                <a16:creationId xmlns:a16="http://schemas.microsoft.com/office/drawing/2014/main" id="{4A73E0F2-B7B2-4B36-AA67-1CB3EDEDBE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68" name="Picture 67">
            <a:hlinkClick r:id="rId11" action="ppaction://hlinksldjump"/>
            <a:extLst>
              <a:ext uri="{FF2B5EF4-FFF2-40B4-BE49-F238E27FC236}">
                <a16:creationId xmlns:a16="http://schemas.microsoft.com/office/drawing/2014/main" id="{08AC26E8-E646-4CB1-B391-34C87F80AE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69" name="TextBox 68">
            <a:hlinkClick r:id="rId13" action="ppaction://hlinksldjump"/>
            <a:extLst>
              <a:ext uri="{FF2B5EF4-FFF2-40B4-BE49-F238E27FC236}">
                <a16:creationId xmlns:a16="http://schemas.microsoft.com/office/drawing/2014/main" id="{20E64392-4845-42B9-BCDE-66224BD666C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70" name="Rectangle: Rounded Corners 69">
            <a:hlinkClick r:id="rId13" action="ppaction://hlinksldjump"/>
            <a:extLst>
              <a:ext uri="{FF2B5EF4-FFF2-40B4-BE49-F238E27FC236}">
                <a16:creationId xmlns:a16="http://schemas.microsoft.com/office/drawing/2014/main" id="{CC865CF5-1053-4B31-8F01-D289562697D5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Latar</a:t>
            </a:r>
            <a:r>
              <a:rPr lang="en-US" sz="1600" b="1" dirty="0"/>
              <a:t> </a:t>
            </a:r>
            <a:r>
              <a:rPr lang="en-US" sz="1600" b="1" dirty="0" err="1"/>
              <a:t>Belakang</a:t>
            </a:r>
            <a:endParaRPr lang="en-ID" sz="1600" b="1" dirty="0"/>
          </a:p>
        </p:txBody>
      </p:sp>
      <p:sp>
        <p:nvSpPr>
          <p:cNvPr id="75" name="Rectangle: Rounded Corners 74">
            <a:hlinkClick r:id="rId14" action="ppaction://hlinksldjump"/>
            <a:extLst>
              <a:ext uri="{FF2B5EF4-FFF2-40B4-BE49-F238E27FC236}">
                <a16:creationId xmlns:a16="http://schemas.microsoft.com/office/drawing/2014/main" id="{D82BA83C-6CD0-400D-B2C1-92C897C3A36E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Rumusan</a:t>
            </a:r>
            <a:r>
              <a:rPr lang="en-US" sz="1600" b="1" dirty="0"/>
              <a:t> </a:t>
            </a:r>
            <a:r>
              <a:rPr lang="en-US" sz="1600" b="1" dirty="0" err="1"/>
              <a:t>Masalah</a:t>
            </a:r>
            <a:endParaRPr lang="en-ID" sz="1600" b="1" dirty="0"/>
          </a:p>
        </p:txBody>
      </p:sp>
      <p:sp>
        <p:nvSpPr>
          <p:cNvPr id="76" name="Rectangle: Rounded Corners 75">
            <a:hlinkClick r:id="rId15" action="ppaction://hlinksldjump"/>
            <a:extLst>
              <a:ext uri="{FF2B5EF4-FFF2-40B4-BE49-F238E27FC236}">
                <a16:creationId xmlns:a16="http://schemas.microsoft.com/office/drawing/2014/main" id="{2AAE1FCC-29BB-4469-BC17-FBE6EB5D515F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Tujuan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77" name="Rectangle: Rounded Corners 76">
            <a:hlinkClick r:id="rId16" action="ppaction://hlinksldjump"/>
            <a:extLst>
              <a:ext uri="{FF2B5EF4-FFF2-40B4-BE49-F238E27FC236}">
                <a16:creationId xmlns:a16="http://schemas.microsoft.com/office/drawing/2014/main" id="{9F61856C-D275-4564-BB5D-B19D390B9B10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Manfaat</a:t>
            </a:r>
            <a:r>
              <a:rPr lang="en-US" sz="1600" b="1" dirty="0"/>
              <a:t> </a:t>
            </a:r>
            <a:r>
              <a:rPr lang="en-US" sz="1600" b="1" dirty="0" err="1"/>
              <a:t>Penelitian</a:t>
            </a:r>
            <a:endParaRPr lang="en-ID" sz="1600" b="1" dirty="0"/>
          </a:p>
        </p:txBody>
      </p:sp>
      <p:sp>
        <p:nvSpPr>
          <p:cNvPr id="78" name="Rectangle: Rounded Corners 77">
            <a:hlinkClick r:id="rId17" action="ppaction://hlinksldjump"/>
            <a:extLst>
              <a:ext uri="{FF2B5EF4-FFF2-40B4-BE49-F238E27FC236}">
                <a16:creationId xmlns:a16="http://schemas.microsoft.com/office/drawing/2014/main" id="{385D9AA7-0339-48B0-85E5-84D745CD0281}"/>
              </a:ext>
            </a:extLst>
          </p:cNvPr>
          <p:cNvSpPr/>
          <p:nvPr/>
        </p:nvSpPr>
        <p:spPr>
          <a:xfrm>
            <a:off x="7641467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Ruang </a:t>
            </a:r>
            <a:r>
              <a:rPr lang="en-US" sz="1600" b="1" dirty="0" err="1"/>
              <a:t>Lingkup</a:t>
            </a:r>
            <a:endParaRPr lang="en-ID" sz="16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716D5E-5E90-56D6-E36A-8857B331C087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9F05D41F-2EAC-824F-ED9D-FCD232C83452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D78AA6-2D42-8595-CE88-127FD1736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332830D-EEF7-E129-62D8-478D5400293B}"/>
              </a:ext>
            </a:extLst>
          </p:cNvPr>
          <p:cNvSpPr txBox="1"/>
          <p:nvPr/>
        </p:nvSpPr>
        <p:spPr>
          <a:xfrm>
            <a:off x="1706749" y="3167128"/>
            <a:ext cx="3691349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Objek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Penelitian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ini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bertempat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Jalan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Tukad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Yeh Aya IX No.21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Renon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Denpasar</a:t>
            </a:r>
            <a:endParaRPr lang="en-ID" sz="14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05516-E049-189F-24E8-DAF14F239D56}"/>
              </a:ext>
            </a:extLst>
          </p:cNvPr>
          <p:cNvSpPr txBox="1"/>
          <p:nvPr/>
        </p:nvSpPr>
        <p:spPr>
          <a:xfrm>
            <a:off x="1867400" y="5040386"/>
            <a:ext cx="3408999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 ini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diuji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metode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pengujian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kotak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hitam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(Black Box Testing).</a:t>
            </a:r>
            <a:endParaRPr lang="en-ID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AAEAE-6BED-0115-AE16-D6A5E90EA14C}"/>
              </a:ext>
            </a:extLst>
          </p:cNvPr>
          <p:cNvSpPr txBox="1"/>
          <p:nvPr/>
        </p:nvSpPr>
        <p:spPr>
          <a:xfrm>
            <a:off x="7313091" y="2975948"/>
            <a:ext cx="3515324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Metode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penelitian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MDLC (Multimedia Development Life Cycle).</a:t>
            </a:r>
            <a:endParaRPr lang="en-ID" sz="14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54D5B-1162-51A0-6B8B-569FC4FB913D}"/>
              </a:ext>
            </a:extLst>
          </p:cNvPr>
          <p:cNvSpPr txBox="1"/>
          <p:nvPr/>
        </p:nvSpPr>
        <p:spPr>
          <a:xfrm>
            <a:off x="6403110" y="5055888"/>
            <a:ext cx="3942429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en-US" sz="14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Website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dibuat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bahasa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HTML, CSS dan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Javascript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dengan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fitur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menu homepage, menu about, menu </a:t>
            </a:r>
            <a:r>
              <a:rPr lang="en-US" sz="1400" i="1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Trifting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menu </a:t>
            </a:r>
            <a:r>
              <a:rPr lang="en-US" sz="14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gallery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dan menu </a:t>
            </a:r>
            <a:r>
              <a:rPr lang="en-US" sz="14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14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9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8" grpId="0" animBg="1"/>
      <p:bldP spid="71" grpId="0" animBg="1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3065176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4901481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hlinkClick r:id="rId3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2047094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State Of The Art</a:t>
            </a:r>
            <a:endParaRPr lang="en-ID" sz="1600" b="1" dirty="0"/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4" action="ppaction://hlinksldjump"/>
            <a:extLst>
              <a:ext uri="{FF2B5EF4-FFF2-40B4-BE49-F238E27FC236}">
                <a16:creationId xmlns:a16="http://schemas.microsoft.com/office/drawing/2014/main" id="{3D698C1F-EE09-4436-A698-92FDD8550EA3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Picture 31">
            <a:hlinkClick r:id="rId6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8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779123-C209-4F34-BEC8-D426B9A6C38A}"/>
              </a:ext>
            </a:extLst>
          </p:cNvPr>
          <p:cNvGrpSpPr/>
          <p:nvPr/>
        </p:nvGrpSpPr>
        <p:grpSpPr>
          <a:xfrm>
            <a:off x="4778068" y="1113918"/>
            <a:ext cx="2987897" cy="868715"/>
            <a:chOff x="1944711" y="1113918"/>
            <a:chExt cx="2987897" cy="8687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88D9C-7BF0-4F4D-82B2-E0431D36B04E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D4AA48-79A9-4B93-B5EC-2A753C7E50C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FEA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EA139"/>
                  </a:solidFill>
                  <a:latin typeface="Arial Black" panose="020B0A04020102020204" pitchFamily="34" charset="0"/>
                </a:rPr>
                <a:t>State Of The Art</a:t>
              </a:r>
              <a:endParaRPr lang="en-ID" sz="2000" dirty="0">
                <a:solidFill>
                  <a:srgbClr val="FEA13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6DD381D8-7171-497F-AA4E-A169ABDFB669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B3C0C2B-0D5C-4004-99EE-FC7FACDE947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0427901" y="4156463"/>
            <a:ext cx="2038943" cy="293145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764E1F-D101-D0A7-0D64-E90E939A600B}"/>
              </a:ext>
            </a:extLst>
          </p:cNvPr>
          <p:cNvGrpSpPr/>
          <p:nvPr/>
        </p:nvGrpSpPr>
        <p:grpSpPr>
          <a:xfrm>
            <a:off x="4649586" y="5209947"/>
            <a:ext cx="4167339" cy="1038247"/>
            <a:chOff x="6398766" y="4272511"/>
            <a:chExt cx="4040944" cy="103824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2574D8-FFB7-195A-7AB4-CE784ECCDE28}"/>
                </a:ext>
              </a:extLst>
            </p:cNvPr>
            <p:cNvGrpSpPr/>
            <p:nvPr/>
          </p:nvGrpSpPr>
          <p:grpSpPr>
            <a:xfrm flipH="1">
              <a:off x="6398766" y="4272511"/>
              <a:ext cx="4040944" cy="1038247"/>
              <a:chOff x="2440773" y="2696411"/>
              <a:chExt cx="4040944" cy="1038247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5C4718AC-5EFE-3A0C-6ECD-F8945578A2C4}"/>
                  </a:ext>
                </a:extLst>
              </p:cNvPr>
              <p:cNvSpPr/>
              <p:nvPr/>
            </p:nvSpPr>
            <p:spPr>
              <a:xfrm>
                <a:off x="2440773" y="2696411"/>
                <a:ext cx="3312917" cy="1038247"/>
              </a:xfrm>
              <a:prstGeom prst="roundRect">
                <a:avLst>
                  <a:gd name="adj" fmla="val 50000"/>
                </a:avLst>
              </a:prstGeom>
              <a:solidFill>
                <a:srgbClr val="FEA13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</a:rPr>
                  <a:t>Penerapan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 Corporate Identity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Sebagai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 Media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Promosi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Koperasi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 Nusa Sejahtera</a:t>
                </a:r>
                <a:endParaRPr lang="en-US" sz="1600" b="1" dirty="0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09A2F88A-B1FE-2D2E-9AB5-2D1052410FEE}"/>
                  </a:ext>
                </a:extLst>
              </p:cNvPr>
              <p:cNvSpPr/>
              <p:nvPr/>
            </p:nvSpPr>
            <p:spPr>
              <a:xfrm>
                <a:off x="5585790" y="2770856"/>
                <a:ext cx="895927" cy="889355"/>
              </a:xfrm>
              <a:prstGeom prst="flowChartConnector">
                <a:avLst/>
              </a:prstGeom>
              <a:solidFill>
                <a:srgbClr val="014B3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1A8F92-A391-F732-4E1F-985CBBACA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9" t="27230" r="28300" b="28909"/>
            <a:stretch/>
          </p:blipFill>
          <p:spPr>
            <a:xfrm>
              <a:off x="6557077" y="4501674"/>
              <a:ext cx="554797" cy="52841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60B8AD2-C98C-EBCB-F385-5937D85794C2}"/>
              </a:ext>
            </a:extLst>
          </p:cNvPr>
          <p:cNvGrpSpPr/>
          <p:nvPr/>
        </p:nvGrpSpPr>
        <p:grpSpPr>
          <a:xfrm>
            <a:off x="2203399" y="3542288"/>
            <a:ext cx="4011119" cy="1038247"/>
            <a:chOff x="6398766" y="4272511"/>
            <a:chExt cx="4011119" cy="103824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85731BF-0D7C-E619-77BA-43286C6F6104}"/>
                </a:ext>
              </a:extLst>
            </p:cNvPr>
            <p:cNvGrpSpPr/>
            <p:nvPr/>
          </p:nvGrpSpPr>
          <p:grpSpPr>
            <a:xfrm flipH="1">
              <a:off x="6398766" y="4272511"/>
              <a:ext cx="4011119" cy="1038247"/>
              <a:chOff x="2470598" y="2696411"/>
              <a:chExt cx="4011119" cy="1038247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0A5D7CC-999D-2202-8B2D-E29FBAFFD796}"/>
                  </a:ext>
                </a:extLst>
              </p:cNvPr>
              <p:cNvSpPr/>
              <p:nvPr/>
            </p:nvSpPr>
            <p:spPr>
              <a:xfrm>
                <a:off x="2470598" y="2696411"/>
                <a:ext cx="3277672" cy="1038247"/>
              </a:xfrm>
              <a:prstGeom prst="roundRect">
                <a:avLst>
                  <a:gd name="adj" fmla="val 50000"/>
                </a:avLst>
              </a:prstGeom>
              <a:solidFill>
                <a:srgbClr val="FEA13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/>
                  <a:t>Rancangan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Bangun</a:t>
                </a:r>
                <a:r>
                  <a:rPr lang="en-US" sz="1600" b="1" dirty="0"/>
                  <a:t> Corporate Identity Pada </a:t>
                </a:r>
                <a:r>
                  <a:rPr lang="en-US" sz="1600" b="1" dirty="0" err="1"/>
                  <a:t>Wisaga</a:t>
                </a:r>
                <a:r>
                  <a:rPr lang="en-US" sz="1600" b="1" dirty="0"/>
                  <a:t> Bali </a:t>
                </a:r>
                <a:r>
                  <a:rPr lang="en-US" sz="1600" b="1" dirty="0" err="1"/>
                  <a:t>Berbasis</a:t>
                </a:r>
                <a:r>
                  <a:rPr lang="en-US" sz="1600" b="1" dirty="0"/>
                  <a:t> Multimedia</a:t>
                </a:r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90719B57-FEC8-DC7B-6400-BEE6F6E806C9}"/>
                  </a:ext>
                </a:extLst>
              </p:cNvPr>
              <p:cNvSpPr/>
              <p:nvPr/>
            </p:nvSpPr>
            <p:spPr>
              <a:xfrm>
                <a:off x="5585790" y="2770856"/>
                <a:ext cx="895927" cy="889355"/>
              </a:xfrm>
              <a:prstGeom prst="flowChartConnector">
                <a:avLst/>
              </a:prstGeom>
              <a:solidFill>
                <a:srgbClr val="014B3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B39674B-6BE3-1CB1-3D12-53A5FDF9F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9" t="27230" r="28300" b="28909"/>
            <a:stretch/>
          </p:blipFill>
          <p:spPr>
            <a:xfrm>
              <a:off x="6557077" y="4501674"/>
              <a:ext cx="554797" cy="52841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229D9E-C356-4F24-6BAC-7CD1CB595AEA}"/>
              </a:ext>
            </a:extLst>
          </p:cNvPr>
          <p:cNvGrpSpPr/>
          <p:nvPr/>
        </p:nvGrpSpPr>
        <p:grpSpPr>
          <a:xfrm>
            <a:off x="6690978" y="3542288"/>
            <a:ext cx="4011119" cy="1038247"/>
            <a:chOff x="6398766" y="4272511"/>
            <a:chExt cx="4011119" cy="103824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AF24657-CC9F-07F6-6C19-0BD66B1F9F5E}"/>
                </a:ext>
              </a:extLst>
            </p:cNvPr>
            <p:cNvGrpSpPr/>
            <p:nvPr/>
          </p:nvGrpSpPr>
          <p:grpSpPr>
            <a:xfrm flipH="1">
              <a:off x="6398766" y="4272511"/>
              <a:ext cx="4011119" cy="1038247"/>
              <a:chOff x="2470598" y="2696411"/>
              <a:chExt cx="4011119" cy="1038247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F895F4F-CA07-2D04-70B0-76CC731E3316}"/>
                  </a:ext>
                </a:extLst>
              </p:cNvPr>
              <p:cNvSpPr/>
              <p:nvPr/>
            </p:nvSpPr>
            <p:spPr>
              <a:xfrm>
                <a:off x="2470598" y="2696411"/>
                <a:ext cx="3277672" cy="1038247"/>
              </a:xfrm>
              <a:prstGeom prst="roundRect">
                <a:avLst>
                  <a:gd name="adj" fmla="val 50000"/>
                </a:avLst>
              </a:prstGeom>
              <a:solidFill>
                <a:srgbClr val="FEA13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/>
                  <a:t>Penerapan</a:t>
                </a:r>
                <a:r>
                  <a:rPr lang="en-US" sz="1600" b="1" dirty="0"/>
                  <a:t> Corporate Identity Pada  Baba Joseph </a:t>
                </a:r>
                <a:r>
                  <a:rPr lang="en-US" sz="1600" b="1" dirty="0" err="1"/>
                  <a:t>Berbasis</a:t>
                </a:r>
                <a:r>
                  <a:rPr lang="en-US" sz="1600" b="1" dirty="0"/>
                  <a:t> Multimedia</a:t>
                </a:r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C88D3397-DAC8-D6E6-EC87-07AF527160E3}"/>
                  </a:ext>
                </a:extLst>
              </p:cNvPr>
              <p:cNvSpPr/>
              <p:nvPr/>
            </p:nvSpPr>
            <p:spPr>
              <a:xfrm>
                <a:off x="5585790" y="2770856"/>
                <a:ext cx="895927" cy="889355"/>
              </a:xfrm>
              <a:prstGeom prst="flowChartConnector">
                <a:avLst/>
              </a:prstGeom>
              <a:solidFill>
                <a:srgbClr val="014B3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600" dirty="0"/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2C36F41-DE81-F95B-EB9F-B418DA56A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9" t="27230" r="28300" b="28909"/>
            <a:stretch/>
          </p:blipFill>
          <p:spPr>
            <a:xfrm>
              <a:off x="6557077" y="4501674"/>
              <a:ext cx="554797" cy="528412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2F56D40-614A-4483-2170-F8506B006EAA}"/>
              </a:ext>
            </a:extLst>
          </p:cNvPr>
          <p:cNvSpPr txBox="1"/>
          <p:nvPr/>
        </p:nvSpPr>
        <p:spPr>
          <a:xfrm>
            <a:off x="3149098" y="3090618"/>
            <a:ext cx="311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Aft>
                <a:spcPts val="10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400" b="1" spc="105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Made</a:t>
            </a:r>
            <a:r>
              <a:rPr lang="en-US" sz="1400" b="1" spc="115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Indra</a:t>
            </a:r>
            <a:r>
              <a:rPr lang="en-US" sz="1400" b="1" spc="-295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Adiarsa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(2020)</a:t>
            </a:r>
            <a:endParaRPr lang="en-ID" sz="12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0349F3-9617-97BA-9579-AD35C2D66E79}"/>
              </a:ext>
            </a:extLst>
          </p:cNvPr>
          <p:cNvSpPr txBox="1"/>
          <p:nvPr/>
        </p:nvSpPr>
        <p:spPr>
          <a:xfrm>
            <a:off x="7982322" y="3095181"/>
            <a:ext cx="3044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Aft>
                <a:spcPts val="1000"/>
              </a:spcAft>
            </a:pPr>
            <a:r>
              <a:rPr lang="en-US" sz="16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Wildan</a:t>
            </a:r>
            <a:r>
              <a:rPr lang="en-US" sz="16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Fauzy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(2020)</a:t>
            </a:r>
            <a:endParaRPr lang="en-ID" sz="16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6B46376-E8CB-00AA-83BC-324312894E2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10999" r="15925" b="17922"/>
          <a:stretch/>
        </p:blipFill>
        <p:spPr>
          <a:xfrm rot="1790567">
            <a:off x="10227262" y="5606880"/>
            <a:ext cx="2059774" cy="218347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D814905-A9F3-06C0-B413-2D49E3285D62}"/>
              </a:ext>
            </a:extLst>
          </p:cNvPr>
          <p:cNvSpPr txBox="1"/>
          <p:nvPr/>
        </p:nvSpPr>
        <p:spPr>
          <a:xfrm>
            <a:off x="5845948" y="4809291"/>
            <a:ext cx="2475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Aft>
                <a:spcPts val="1000"/>
              </a:spcAft>
            </a:pP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Anies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Choirunnusia</a:t>
            </a:r>
            <a:r>
              <a:rPr lang="en-US" sz="16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(2017)</a:t>
            </a:r>
            <a:endParaRPr lang="en-ID" sz="16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D6FF9AB-6665-883A-3A40-2CC8DAE960AC}"/>
              </a:ext>
            </a:extLst>
          </p:cNvPr>
          <p:cNvSpPr/>
          <p:nvPr/>
        </p:nvSpPr>
        <p:spPr>
          <a:xfrm>
            <a:off x="5180949" y="2208651"/>
            <a:ext cx="2403213" cy="617951"/>
          </a:xfrm>
          <a:prstGeom prst="roundRect">
            <a:avLst>
              <a:gd name="adj" fmla="val 50000"/>
            </a:avLst>
          </a:prstGeom>
          <a:solidFill>
            <a:srgbClr val="FEA13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Penelitian</a:t>
            </a:r>
            <a:r>
              <a:rPr lang="en-US" b="1" dirty="0"/>
              <a:t> </a:t>
            </a:r>
            <a:r>
              <a:rPr lang="en-US" b="1" dirty="0" err="1"/>
              <a:t>Terdahulu</a:t>
            </a:r>
            <a:endParaRPr lang="en-ID" b="1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BA5ADD-1AE1-7D32-AA2C-61490F5813E8}"/>
              </a:ext>
            </a:extLst>
          </p:cNvPr>
          <p:cNvGrpSpPr/>
          <p:nvPr/>
        </p:nvGrpSpPr>
        <p:grpSpPr>
          <a:xfrm>
            <a:off x="10934163" y="141666"/>
            <a:ext cx="1099823" cy="1146221"/>
            <a:chOff x="10934163" y="141666"/>
            <a:chExt cx="1099823" cy="1146221"/>
          </a:xfrm>
        </p:grpSpPr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0F4CA3E9-A84F-AF70-4733-D7FCB8A0639C}"/>
                </a:ext>
              </a:extLst>
            </p:cNvPr>
            <p:cNvSpPr/>
            <p:nvPr/>
          </p:nvSpPr>
          <p:spPr>
            <a:xfrm>
              <a:off x="10934163" y="141666"/>
              <a:ext cx="1099823" cy="1146221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0C51DEE-BB62-F0AA-2FCA-DBE8F605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539" y="224906"/>
              <a:ext cx="727069" cy="907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068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1159</Words>
  <Application>Microsoft Office PowerPoint</Application>
  <PresentationFormat>Widescreen</PresentationFormat>
  <Paragraphs>204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 Light</vt:lpstr>
      <vt:lpstr>Popins</vt:lpstr>
      <vt:lpstr>Arial Black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Nan's Creations</dc:creator>
  <cp:lastModifiedBy>agus widiatmika</cp:lastModifiedBy>
  <cp:revision>16</cp:revision>
  <dcterms:created xsi:type="dcterms:W3CDTF">2022-05-22T12:57:24Z</dcterms:created>
  <dcterms:modified xsi:type="dcterms:W3CDTF">2023-12-07T07:44:12Z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2022-05-22T12:57:24Z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27a30bde-3ade-4ea7-a902-5d1e7b713eac</vt:lpwstr>
  </property>
  <property fmtid="{D5CDD505-2E9C-101B-9397-08002B2CF9AE}" pid="7" name="MSIP_Label_defa4170-0d19-0005-0004-bc88714345d2_ActionId">
    <vt:lpwstr>9caa56a9-fc59-4d62-bcdc-be8a5b8dd934</vt:lpwstr>
  </property>
  <property fmtid="{D5CDD505-2E9C-101B-9397-08002B2CF9AE}" pid="8" name="MSIP_Label_defa4170-0d19-0005-0004-bc88714345d2_ContentBits">
    <vt:lpwstr>0</vt:lpwstr>
  </property>
</Properties>
</file>